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9906000" cx="6858000"/>
  <p:notesSz cx="6858000" cy="9144000"/>
  <p:embeddedFontLst>
    <p:embeddedFont>
      <p:font typeface="Lily Script One"/>
      <p:regular r:id="rId29"/>
    </p:embeddedFont>
    <p:embeddedFont>
      <p:font typeface="Century Gothic"/>
      <p:regular r:id="rId30"/>
      <p:bold r:id="rId31"/>
      <p:italic r:id="rId32"/>
      <p:boldItalic r:id="rId33"/>
    </p:embeddedFont>
    <p:embeddedFont>
      <p:font typeface="Caveat SemiBo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jlXC70WvjQju6soYdcu64Z9Cj1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D791A7-9742-44F1-AEDF-4BB5BFB1F236}">
  <a:tblStyle styleId="{66D791A7-9742-44F1-AEDF-4BB5BFB1F23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ilyScriptOn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 Target="slides/slide6.xml"/><Relationship Id="rId33" Type="http://schemas.openxmlformats.org/officeDocument/2006/relationships/font" Target="fonts/CenturyGothic-boldItalic.fntdata"/><Relationship Id="rId10" Type="http://schemas.openxmlformats.org/officeDocument/2006/relationships/slide" Target="slides/slide5.xml"/><Relationship Id="rId32" Type="http://schemas.openxmlformats.org/officeDocument/2006/relationships/font" Target="fonts/CenturyGothic-italic.fntdata"/><Relationship Id="rId13" Type="http://schemas.openxmlformats.org/officeDocument/2006/relationships/slide" Target="slides/slide8.xml"/><Relationship Id="rId35" Type="http://schemas.openxmlformats.org/officeDocument/2006/relationships/font" Target="fonts/CaveatSemiBold-bold.fntdata"/><Relationship Id="rId12" Type="http://schemas.openxmlformats.org/officeDocument/2006/relationships/slide" Target="slides/slide7.xml"/><Relationship Id="rId34" Type="http://schemas.openxmlformats.org/officeDocument/2006/relationships/font" Target="fonts/CaveatSemiBold-regular.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1: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6: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9: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8: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d529c78fc3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d529c78fc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d529c78fc3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d529c78fc3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d4d04c89b4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d4d04c89b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d4d04c89b4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d4d04c89b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2: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d4d04c89b4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d4d04c89b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d4d04c89b4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d4d04c89b4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d4d04c89b4_2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d4d04c89b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d4d04c89b4_2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d4d04c89b4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d4cffea47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d4cffea4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d4cffea47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d4cffea4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7: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E1DBC9"/>
            </a:gs>
            <a:gs pos="77000">
              <a:srgbClr val="C8C1B0"/>
            </a:gs>
            <a:gs pos="100000">
              <a:srgbClr val="C0BAAA"/>
            </a:gs>
          </a:gsLst>
          <a:lin ang="5400000" scaled="0"/>
        </a:gradFill>
      </p:bgPr>
    </p:bg>
    <p:spTree>
      <p:nvGrpSpPr>
        <p:cNvPr id="12" name="Shape 12"/>
        <p:cNvGrpSpPr/>
        <p:nvPr/>
      </p:nvGrpSpPr>
      <p:grpSpPr>
        <a:xfrm>
          <a:off x="0" y="0"/>
          <a:ext cx="0" cy="0"/>
          <a:chOff x="0" y="0"/>
          <a:chExt cx="0" cy="0"/>
        </a:xfrm>
      </p:grpSpPr>
      <p:sp>
        <p:nvSpPr>
          <p:cNvPr id="13" name="Google Shape;13;p31"/>
          <p:cNvSpPr/>
          <p:nvPr/>
        </p:nvSpPr>
        <p:spPr>
          <a:xfrm>
            <a:off x="0" y="0"/>
            <a:ext cx="6858000" cy="9906000"/>
          </a:xfrm>
          <a:prstGeom prst="rect">
            <a:avLst/>
          </a:prstGeom>
          <a:blipFill rotWithShape="1">
            <a:blip r:embed="rId2">
              <a:alphaModFix amt="45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1"/>
          <p:cNvSpPr/>
          <p:nvPr/>
        </p:nvSpPr>
        <p:spPr>
          <a:xfrm>
            <a:off x="735677" y="1841703"/>
            <a:ext cx="5386648" cy="6222594"/>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1"/>
          <p:cNvSpPr/>
          <p:nvPr/>
        </p:nvSpPr>
        <p:spPr>
          <a:xfrm>
            <a:off x="816102" y="2001012"/>
            <a:ext cx="5225796" cy="5903976"/>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1"/>
          <p:cNvSpPr/>
          <p:nvPr/>
        </p:nvSpPr>
        <p:spPr>
          <a:xfrm>
            <a:off x="2846070" y="1831166"/>
            <a:ext cx="1165860" cy="92456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31"/>
          <p:cNvGrpSpPr/>
          <p:nvPr/>
        </p:nvGrpSpPr>
        <p:grpSpPr>
          <a:xfrm>
            <a:off x="2914650" y="1831167"/>
            <a:ext cx="1028700" cy="792480"/>
            <a:chOff x="5318306" y="1386268"/>
            <a:chExt cx="1567331" cy="645295"/>
          </a:xfrm>
        </p:grpSpPr>
        <p:cxnSp>
          <p:nvCxnSpPr>
            <p:cNvPr id="18" name="Google Shape;18;p31"/>
            <p:cNvCxnSpPr/>
            <p:nvPr/>
          </p:nvCxnSpPr>
          <p:spPr>
            <a:xfrm>
              <a:off x="5318306"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19" name="Google Shape;19;p31"/>
            <p:cNvCxnSpPr/>
            <p:nvPr/>
          </p:nvCxnSpPr>
          <p:spPr>
            <a:xfrm>
              <a:off x="6885637"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20" name="Google Shape;20;p31"/>
            <p:cNvCxnSpPr/>
            <p:nvPr/>
          </p:nvCxnSpPr>
          <p:spPr>
            <a:xfrm>
              <a:off x="5318306" y="2031563"/>
              <a:ext cx="1567331" cy="0"/>
            </a:xfrm>
            <a:prstGeom prst="straightConnector1">
              <a:avLst/>
            </a:prstGeom>
            <a:solidFill>
              <a:srgbClr val="262626"/>
            </a:solidFill>
            <a:ln cap="flat" cmpd="sng" w="9525">
              <a:solidFill>
                <a:schemeClr val="dk1"/>
              </a:solidFill>
              <a:prstDash val="solid"/>
              <a:miter lim="800000"/>
              <a:headEnd len="sm" w="sm" type="none"/>
              <a:tailEnd len="sm" w="sm" type="none"/>
            </a:ln>
          </p:spPr>
        </p:cxnSp>
      </p:grpSp>
      <p:sp>
        <p:nvSpPr>
          <p:cNvPr id="21" name="Google Shape;21;p31"/>
          <p:cNvSpPr txBox="1"/>
          <p:nvPr>
            <p:ph type="ctrTitle"/>
          </p:nvPr>
        </p:nvSpPr>
        <p:spPr>
          <a:xfrm>
            <a:off x="878461" y="3020713"/>
            <a:ext cx="5101080" cy="3742267"/>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rgbClr val="262626"/>
              </a:buClr>
              <a:buSzPts val="4650"/>
              <a:buFont typeface="Century Gothic"/>
              <a:buNone/>
              <a:defRPr b="0" sz="465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1"/>
          <p:cNvSpPr txBox="1"/>
          <p:nvPr>
            <p:ph idx="1" type="subTitle"/>
          </p:nvPr>
        </p:nvSpPr>
        <p:spPr>
          <a:xfrm>
            <a:off x="878681" y="6762978"/>
            <a:ext cx="5102352" cy="72644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050"/>
              <a:buNone/>
              <a:defRPr sz="1050">
                <a:solidFill>
                  <a:schemeClr val="dk1"/>
                </a:solidFill>
              </a:defRPr>
            </a:lvl1pPr>
            <a:lvl2pPr lvl="1" algn="ctr">
              <a:lnSpc>
                <a:spcPct val="100000"/>
              </a:lnSpc>
              <a:spcBef>
                <a:spcPts val="375"/>
              </a:spcBef>
              <a:spcAft>
                <a:spcPts val="0"/>
              </a:spcAft>
              <a:buSzPts val="1050"/>
              <a:buNone/>
              <a:defRPr sz="1050"/>
            </a:lvl2pPr>
            <a:lvl3pPr lvl="2" algn="ctr">
              <a:lnSpc>
                <a:spcPct val="100000"/>
              </a:lnSpc>
              <a:spcBef>
                <a:spcPts val="375"/>
              </a:spcBef>
              <a:spcAft>
                <a:spcPts val="0"/>
              </a:spcAft>
              <a:buSzPts val="1050"/>
              <a:buNone/>
              <a:defRPr sz="1050"/>
            </a:lvl3pPr>
            <a:lvl4pPr lvl="3" algn="ctr">
              <a:lnSpc>
                <a:spcPct val="100000"/>
              </a:lnSpc>
              <a:spcBef>
                <a:spcPts val="375"/>
              </a:spcBef>
              <a:spcAft>
                <a:spcPts val="0"/>
              </a:spcAft>
              <a:buSzPts val="1050"/>
              <a:buNone/>
              <a:defRPr sz="1050"/>
            </a:lvl4pPr>
            <a:lvl5pPr lvl="4" algn="ctr">
              <a:lnSpc>
                <a:spcPct val="100000"/>
              </a:lnSpc>
              <a:spcBef>
                <a:spcPts val="375"/>
              </a:spcBef>
              <a:spcAft>
                <a:spcPts val="0"/>
              </a:spcAft>
              <a:buSzPts val="1050"/>
              <a:buNone/>
              <a:defRPr sz="1050"/>
            </a:lvl5pPr>
            <a:lvl6pPr lvl="5" algn="ctr">
              <a:lnSpc>
                <a:spcPct val="100000"/>
              </a:lnSpc>
              <a:spcBef>
                <a:spcPts val="375"/>
              </a:spcBef>
              <a:spcAft>
                <a:spcPts val="0"/>
              </a:spcAft>
              <a:buSzPts val="1050"/>
              <a:buNone/>
              <a:defRPr sz="1050"/>
            </a:lvl6pPr>
            <a:lvl7pPr lvl="6" algn="ctr">
              <a:lnSpc>
                <a:spcPct val="100000"/>
              </a:lnSpc>
              <a:spcBef>
                <a:spcPts val="375"/>
              </a:spcBef>
              <a:spcAft>
                <a:spcPts val="0"/>
              </a:spcAft>
              <a:buSzPts val="1050"/>
              <a:buNone/>
              <a:defRPr sz="1050"/>
            </a:lvl7pPr>
            <a:lvl8pPr lvl="7" algn="ctr">
              <a:lnSpc>
                <a:spcPct val="100000"/>
              </a:lnSpc>
              <a:spcBef>
                <a:spcPts val="375"/>
              </a:spcBef>
              <a:spcAft>
                <a:spcPts val="0"/>
              </a:spcAft>
              <a:buSzPts val="1050"/>
              <a:buNone/>
              <a:defRPr sz="1050"/>
            </a:lvl8pPr>
            <a:lvl9pPr lvl="8" algn="ctr">
              <a:lnSpc>
                <a:spcPct val="100000"/>
              </a:lnSpc>
              <a:spcBef>
                <a:spcPts val="375"/>
              </a:spcBef>
              <a:spcAft>
                <a:spcPts val="0"/>
              </a:spcAft>
              <a:buSzPts val="1050"/>
              <a:buNone/>
              <a:defRPr sz="1050"/>
            </a:lvl9pPr>
          </a:lstStyle>
          <a:p/>
        </p:txBody>
      </p:sp>
      <p:sp>
        <p:nvSpPr>
          <p:cNvPr id="23" name="Google Shape;23;p31"/>
          <p:cNvSpPr txBox="1"/>
          <p:nvPr>
            <p:ph idx="10" type="dt"/>
          </p:nvPr>
        </p:nvSpPr>
        <p:spPr>
          <a:xfrm>
            <a:off x="2948940" y="1917049"/>
            <a:ext cx="960120" cy="660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825">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1"/>
          <p:cNvSpPr txBox="1"/>
          <p:nvPr>
            <p:ph idx="11" type="ftr"/>
          </p:nvPr>
        </p:nvSpPr>
        <p:spPr>
          <a:xfrm>
            <a:off x="828702" y="7527087"/>
            <a:ext cx="3321844" cy="33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75">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2" type="sldNum"/>
          </p:nvPr>
        </p:nvSpPr>
        <p:spPr>
          <a:xfrm>
            <a:off x="4841393" y="7528560"/>
            <a:ext cx="1187933" cy="330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1pPr>
            <a:lvl2pPr indent="0" lvl="1" marL="0" marR="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2pPr>
            <a:lvl3pPr indent="0" lvl="2" marL="0" marR="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3pPr>
            <a:lvl4pPr indent="0" lvl="3" marL="0" marR="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4pPr>
            <a:lvl5pPr indent="0" lvl="4" marL="0" marR="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5pPr>
            <a:lvl6pPr indent="0" lvl="5" marL="0" marR="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6pPr>
            <a:lvl7pPr indent="0" lvl="6" marL="0" marR="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7pPr>
            <a:lvl8pPr indent="0" lvl="7" marL="0" marR="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8pPr>
            <a:lvl9pPr indent="0" lvl="8" marL="0" marR="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40"/>
          <p:cNvSpPr txBox="1"/>
          <p:nvPr>
            <p:ph type="title"/>
          </p:nvPr>
        </p:nvSpPr>
        <p:spPr>
          <a:xfrm>
            <a:off x="548640" y="928191"/>
            <a:ext cx="5760720" cy="1981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40"/>
          <p:cNvSpPr txBox="1"/>
          <p:nvPr>
            <p:ph idx="1" type="body"/>
          </p:nvPr>
        </p:nvSpPr>
        <p:spPr>
          <a:xfrm rot="5400000">
            <a:off x="589280" y="2997200"/>
            <a:ext cx="5679440" cy="57607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675"/>
              </a:spcBef>
              <a:spcAft>
                <a:spcPts val="0"/>
              </a:spcAft>
              <a:buSzPts val="1800"/>
              <a:buChar char="◦"/>
              <a:defRPr/>
            </a:lvl1pPr>
            <a:lvl2pPr indent="-342900" lvl="1" marL="914400" algn="l">
              <a:lnSpc>
                <a:spcPct val="100000"/>
              </a:lnSpc>
              <a:spcBef>
                <a:spcPts val="375"/>
              </a:spcBef>
              <a:spcAft>
                <a:spcPts val="0"/>
              </a:spcAft>
              <a:buSzPts val="1800"/>
              <a:buChar char="◦"/>
              <a:defRPr/>
            </a:lvl2pPr>
            <a:lvl3pPr indent="-342900" lvl="2" marL="1371600" algn="l">
              <a:lnSpc>
                <a:spcPct val="100000"/>
              </a:lnSpc>
              <a:spcBef>
                <a:spcPts val="375"/>
              </a:spcBef>
              <a:spcAft>
                <a:spcPts val="0"/>
              </a:spcAft>
              <a:buSzPts val="1800"/>
              <a:buChar char="◦"/>
              <a:defRPr/>
            </a:lvl3pPr>
            <a:lvl4pPr indent="-342900" lvl="3" marL="1828800" algn="l">
              <a:lnSpc>
                <a:spcPct val="100000"/>
              </a:lnSpc>
              <a:spcBef>
                <a:spcPts val="375"/>
              </a:spcBef>
              <a:spcAft>
                <a:spcPts val="0"/>
              </a:spcAft>
              <a:buSzPts val="1800"/>
              <a:buChar char="◦"/>
              <a:defRPr/>
            </a:lvl4pPr>
            <a:lvl5pPr indent="-342900" lvl="4" marL="2286000" algn="l">
              <a:lnSpc>
                <a:spcPct val="100000"/>
              </a:lnSpc>
              <a:spcBef>
                <a:spcPts val="375"/>
              </a:spcBef>
              <a:spcAft>
                <a:spcPts val="0"/>
              </a:spcAft>
              <a:buSzPts val="1800"/>
              <a:buChar char="◦"/>
              <a:defRPr/>
            </a:lvl5pPr>
            <a:lvl6pPr indent="-342900" lvl="5" marL="2743200" algn="l">
              <a:lnSpc>
                <a:spcPct val="100000"/>
              </a:lnSpc>
              <a:spcBef>
                <a:spcPts val="375"/>
              </a:spcBef>
              <a:spcAft>
                <a:spcPts val="0"/>
              </a:spcAft>
              <a:buSzPts val="1800"/>
              <a:buChar char="◦"/>
              <a:defRPr/>
            </a:lvl6pPr>
            <a:lvl7pPr indent="-342900" lvl="6" marL="3200400" algn="l">
              <a:lnSpc>
                <a:spcPct val="100000"/>
              </a:lnSpc>
              <a:spcBef>
                <a:spcPts val="375"/>
              </a:spcBef>
              <a:spcAft>
                <a:spcPts val="0"/>
              </a:spcAft>
              <a:buSzPts val="1800"/>
              <a:buChar char="◦"/>
              <a:defRPr/>
            </a:lvl7pPr>
            <a:lvl8pPr indent="-342900" lvl="7" marL="3657600" algn="l">
              <a:lnSpc>
                <a:spcPct val="100000"/>
              </a:lnSpc>
              <a:spcBef>
                <a:spcPts val="375"/>
              </a:spcBef>
              <a:spcAft>
                <a:spcPts val="0"/>
              </a:spcAft>
              <a:buSzPts val="1800"/>
              <a:buChar char="◦"/>
              <a:defRPr/>
            </a:lvl8pPr>
            <a:lvl9pPr indent="-342900" lvl="8" marL="4114800" algn="l">
              <a:lnSpc>
                <a:spcPct val="100000"/>
              </a:lnSpc>
              <a:spcBef>
                <a:spcPts val="375"/>
              </a:spcBef>
              <a:spcAft>
                <a:spcPts val="0"/>
              </a:spcAft>
              <a:buSzPts val="1800"/>
              <a:buChar char="◦"/>
              <a:defRPr/>
            </a:lvl9pPr>
          </a:lstStyle>
          <a:p/>
        </p:txBody>
      </p:sp>
      <p:sp>
        <p:nvSpPr>
          <p:cNvPr id="93" name="Google Shape;93;p40"/>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0"/>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0"/>
          <p:cNvSpPr txBox="1"/>
          <p:nvPr>
            <p:ph idx="12" type="sldNum"/>
          </p:nvPr>
        </p:nvSpPr>
        <p:spPr>
          <a:xfrm>
            <a:off x="5867537" y="9113520"/>
            <a:ext cx="822960" cy="39624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rgbClr val="3F3F3F"/>
              </a:buClr>
              <a:buSzPts val="600"/>
              <a:buFont typeface="Century Gothic"/>
              <a:buNone/>
              <a:defRPr/>
            </a:lvl1pPr>
            <a:lvl2pPr indent="0" lvl="1" marL="0" algn="r">
              <a:spcBef>
                <a:spcPts val="0"/>
              </a:spcBef>
              <a:spcAft>
                <a:spcPts val="0"/>
              </a:spcAft>
              <a:buClr>
                <a:srgbClr val="3F3F3F"/>
              </a:buClr>
              <a:buSzPts val="600"/>
              <a:buFont typeface="Century Gothic"/>
              <a:buNone/>
              <a:defRPr/>
            </a:lvl2pPr>
            <a:lvl3pPr indent="0" lvl="2" marL="0" algn="r">
              <a:spcBef>
                <a:spcPts val="0"/>
              </a:spcBef>
              <a:spcAft>
                <a:spcPts val="0"/>
              </a:spcAft>
              <a:buClr>
                <a:srgbClr val="3F3F3F"/>
              </a:buClr>
              <a:buSzPts val="600"/>
              <a:buFont typeface="Century Gothic"/>
              <a:buNone/>
              <a:defRPr/>
            </a:lvl3pPr>
            <a:lvl4pPr indent="0" lvl="3" marL="0" algn="r">
              <a:spcBef>
                <a:spcPts val="0"/>
              </a:spcBef>
              <a:spcAft>
                <a:spcPts val="0"/>
              </a:spcAft>
              <a:buClr>
                <a:srgbClr val="3F3F3F"/>
              </a:buClr>
              <a:buSzPts val="600"/>
              <a:buFont typeface="Century Gothic"/>
              <a:buNone/>
              <a:defRPr/>
            </a:lvl4pPr>
            <a:lvl5pPr indent="0" lvl="4" marL="0" algn="r">
              <a:spcBef>
                <a:spcPts val="0"/>
              </a:spcBef>
              <a:spcAft>
                <a:spcPts val="0"/>
              </a:spcAft>
              <a:buClr>
                <a:srgbClr val="3F3F3F"/>
              </a:buClr>
              <a:buSzPts val="600"/>
              <a:buFont typeface="Century Gothic"/>
              <a:buNone/>
              <a:defRPr/>
            </a:lvl5pPr>
            <a:lvl6pPr indent="0" lvl="5" marL="0" algn="r">
              <a:spcBef>
                <a:spcPts val="0"/>
              </a:spcBef>
              <a:spcAft>
                <a:spcPts val="0"/>
              </a:spcAft>
              <a:buClr>
                <a:srgbClr val="3F3F3F"/>
              </a:buClr>
              <a:buSzPts val="600"/>
              <a:buFont typeface="Century Gothic"/>
              <a:buNone/>
              <a:defRPr/>
            </a:lvl6pPr>
            <a:lvl7pPr indent="0" lvl="6" marL="0" algn="r">
              <a:spcBef>
                <a:spcPts val="0"/>
              </a:spcBef>
              <a:spcAft>
                <a:spcPts val="0"/>
              </a:spcAft>
              <a:buClr>
                <a:srgbClr val="3F3F3F"/>
              </a:buClr>
              <a:buSzPts val="600"/>
              <a:buFont typeface="Century Gothic"/>
              <a:buNone/>
              <a:defRPr/>
            </a:lvl7pPr>
            <a:lvl8pPr indent="0" lvl="7" marL="0" algn="r">
              <a:spcBef>
                <a:spcPts val="0"/>
              </a:spcBef>
              <a:spcAft>
                <a:spcPts val="0"/>
              </a:spcAft>
              <a:buClr>
                <a:srgbClr val="3F3F3F"/>
              </a:buClr>
              <a:buSzPts val="600"/>
              <a:buFont typeface="Century Gothic"/>
              <a:buNone/>
              <a:defRPr/>
            </a:lvl8pPr>
            <a:lvl9pPr indent="0" lvl="8" marL="0" algn="r">
              <a:spcBef>
                <a:spcPts val="0"/>
              </a:spcBef>
              <a:spcAft>
                <a:spcPts val="0"/>
              </a:spcAft>
              <a:buClr>
                <a:srgbClr val="3F3F3F"/>
              </a:buClr>
              <a:buSzPts val="6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41"/>
          <p:cNvSpPr txBox="1"/>
          <p:nvPr>
            <p:ph type="title"/>
          </p:nvPr>
        </p:nvSpPr>
        <p:spPr>
          <a:xfrm rot="5400000">
            <a:off x="1924844" y="4233598"/>
            <a:ext cx="7594600" cy="13287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41"/>
          <p:cNvSpPr txBox="1"/>
          <p:nvPr>
            <p:ph idx="1" type="body"/>
          </p:nvPr>
        </p:nvSpPr>
        <p:spPr>
          <a:xfrm rot="5400000">
            <a:off x="-1054100" y="2626255"/>
            <a:ext cx="7594600" cy="454342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675"/>
              </a:spcBef>
              <a:spcAft>
                <a:spcPts val="0"/>
              </a:spcAft>
              <a:buSzPts val="1800"/>
              <a:buChar char="◦"/>
              <a:defRPr/>
            </a:lvl1pPr>
            <a:lvl2pPr indent="-342900" lvl="1" marL="914400" algn="l">
              <a:lnSpc>
                <a:spcPct val="100000"/>
              </a:lnSpc>
              <a:spcBef>
                <a:spcPts val="375"/>
              </a:spcBef>
              <a:spcAft>
                <a:spcPts val="0"/>
              </a:spcAft>
              <a:buSzPts val="1800"/>
              <a:buChar char="◦"/>
              <a:defRPr/>
            </a:lvl2pPr>
            <a:lvl3pPr indent="-342900" lvl="2" marL="1371600" algn="l">
              <a:lnSpc>
                <a:spcPct val="100000"/>
              </a:lnSpc>
              <a:spcBef>
                <a:spcPts val="375"/>
              </a:spcBef>
              <a:spcAft>
                <a:spcPts val="0"/>
              </a:spcAft>
              <a:buSzPts val="1800"/>
              <a:buChar char="◦"/>
              <a:defRPr/>
            </a:lvl3pPr>
            <a:lvl4pPr indent="-342900" lvl="3" marL="1828800" algn="l">
              <a:lnSpc>
                <a:spcPct val="100000"/>
              </a:lnSpc>
              <a:spcBef>
                <a:spcPts val="375"/>
              </a:spcBef>
              <a:spcAft>
                <a:spcPts val="0"/>
              </a:spcAft>
              <a:buSzPts val="1800"/>
              <a:buChar char="◦"/>
              <a:defRPr/>
            </a:lvl4pPr>
            <a:lvl5pPr indent="-342900" lvl="4" marL="2286000" algn="l">
              <a:lnSpc>
                <a:spcPct val="100000"/>
              </a:lnSpc>
              <a:spcBef>
                <a:spcPts val="375"/>
              </a:spcBef>
              <a:spcAft>
                <a:spcPts val="0"/>
              </a:spcAft>
              <a:buSzPts val="1800"/>
              <a:buChar char="◦"/>
              <a:defRPr/>
            </a:lvl5pPr>
            <a:lvl6pPr indent="-342900" lvl="5" marL="2743200" algn="l">
              <a:lnSpc>
                <a:spcPct val="100000"/>
              </a:lnSpc>
              <a:spcBef>
                <a:spcPts val="375"/>
              </a:spcBef>
              <a:spcAft>
                <a:spcPts val="0"/>
              </a:spcAft>
              <a:buSzPts val="1800"/>
              <a:buChar char="◦"/>
              <a:defRPr/>
            </a:lvl6pPr>
            <a:lvl7pPr indent="-342900" lvl="6" marL="3200400" algn="l">
              <a:lnSpc>
                <a:spcPct val="100000"/>
              </a:lnSpc>
              <a:spcBef>
                <a:spcPts val="375"/>
              </a:spcBef>
              <a:spcAft>
                <a:spcPts val="0"/>
              </a:spcAft>
              <a:buSzPts val="1800"/>
              <a:buChar char="◦"/>
              <a:defRPr/>
            </a:lvl7pPr>
            <a:lvl8pPr indent="-342900" lvl="7" marL="3657600" algn="l">
              <a:lnSpc>
                <a:spcPct val="100000"/>
              </a:lnSpc>
              <a:spcBef>
                <a:spcPts val="375"/>
              </a:spcBef>
              <a:spcAft>
                <a:spcPts val="0"/>
              </a:spcAft>
              <a:buSzPts val="1800"/>
              <a:buChar char="◦"/>
              <a:defRPr/>
            </a:lvl8pPr>
            <a:lvl9pPr indent="-342900" lvl="8" marL="4114800" algn="l">
              <a:lnSpc>
                <a:spcPct val="100000"/>
              </a:lnSpc>
              <a:spcBef>
                <a:spcPts val="375"/>
              </a:spcBef>
              <a:spcAft>
                <a:spcPts val="0"/>
              </a:spcAft>
              <a:buSzPts val="1800"/>
              <a:buChar char="◦"/>
              <a:defRPr/>
            </a:lvl9pPr>
          </a:lstStyle>
          <a:p/>
        </p:txBody>
      </p:sp>
      <p:sp>
        <p:nvSpPr>
          <p:cNvPr id="99" name="Google Shape;99;p41"/>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1"/>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1"/>
          <p:cNvSpPr txBox="1"/>
          <p:nvPr>
            <p:ph idx="12" type="sldNum"/>
          </p:nvPr>
        </p:nvSpPr>
        <p:spPr>
          <a:xfrm>
            <a:off x="5867537" y="9113520"/>
            <a:ext cx="822960" cy="39624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rgbClr val="3F3F3F"/>
              </a:buClr>
              <a:buSzPts val="600"/>
              <a:buFont typeface="Century Gothic"/>
              <a:buNone/>
              <a:defRPr/>
            </a:lvl1pPr>
            <a:lvl2pPr indent="0" lvl="1" marL="0" algn="r">
              <a:spcBef>
                <a:spcPts val="0"/>
              </a:spcBef>
              <a:spcAft>
                <a:spcPts val="0"/>
              </a:spcAft>
              <a:buClr>
                <a:srgbClr val="3F3F3F"/>
              </a:buClr>
              <a:buSzPts val="600"/>
              <a:buFont typeface="Century Gothic"/>
              <a:buNone/>
              <a:defRPr/>
            </a:lvl2pPr>
            <a:lvl3pPr indent="0" lvl="2" marL="0" algn="r">
              <a:spcBef>
                <a:spcPts val="0"/>
              </a:spcBef>
              <a:spcAft>
                <a:spcPts val="0"/>
              </a:spcAft>
              <a:buClr>
                <a:srgbClr val="3F3F3F"/>
              </a:buClr>
              <a:buSzPts val="600"/>
              <a:buFont typeface="Century Gothic"/>
              <a:buNone/>
              <a:defRPr/>
            </a:lvl3pPr>
            <a:lvl4pPr indent="0" lvl="3" marL="0" algn="r">
              <a:spcBef>
                <a:spcPts val="0"/>
              </a:spcBef>
              <a:spcAft>
                <a:spcPts val="0"/>
              </a:spcAft>
              <a:buClr>
                <a:srgbClr val="3F3F3F"/>
              </a:buClr>
              <a:buSzPts val="600"/>
              <a:buFont typeface="Century Gothic"/>
              <a:buNone/>
              <a:defRPr/>
            </a:lvl4pPr>
            <a:lvl5pPr indent="0" lvl="4" marL="0" algn="r">
              <a:spcBef>
                <a:spcPts val="0"/>
              </a:spcBef>
              <a:spcAft>
                <a:spcPts val="0"/>
              </a:spcAft>
              <a:buClr>
                <a:srgbClr val="3F3F3F"/>
              </a:buClr>
              <a:buSzPts val="600"/>
              <a:buFont typeface="Century Gothic"/>
              <a:buNone/>
              <a:defRPr/>
            </a:lvl5pPr>
            <a:lvl6pPr indent="0" lvl="5" marL="0" algn="r">
              <a:spcBef>
                <a:spcPts val="0"/>
              </a:spcBef>
              <a:spcAft>
                <a:spcPts val="0"/>
              </a:spcAft>
              <a:buClr>
                <a:srgbClr val="3F3F3F"/>
              </a:buClr>
              <a:buSzPts val="600"/>
              <a:buFont typeface="Century Gothic"/>
              <a:buNone/>
              <a:defRPr/>
            </a:lvl6pPr>
            <a:lvl7pPr indent="0" lvl="6" marL="0" algn="r">
              <a:spcBef>
                <a:spcPts val="0"/>
              </a:spcBef>
              <a:spcAft>
                <a:spcPts val="0"/>
              </a:spcAft>
              <a:buClr>
                <a:srgbClr val="3F3F3F"/>
              </a:buClr>
              <a:buSzPts val="600"/>
              <a:buFont typeface="Century Gothic"/>
              <a:buNone/>
              <a:defRPr/>
            </a:lvl7pPr>
            <a:lvl8pPr indent="0" lvl="7" marL="0" algn="r">
              <a:spcBef>
                <a:spcPts val="0"/>
              </a:spcBef>
              <a:spcAft>
                <a:spcPts val="0"/>
              </a:spcAft>
              <a:buClr>
                <a:srgbClr val="3F3F3F"/>
              </a:buClr>
              <a:buSzPts val="600"/>
              <a:buFont typeface="Century Gothic"/>
              <a:buNone/>
              <a:defRPr/>
            </a:lvl8pPr>
            <a:lvl9pPr indent="0" lvl="8" marL="0" algn="r">
              <a:spcBef>
                <a:spcPts val="0"/>
              </a:spcBef>
              <a:spcAft>
                <a:spcPts val="0"/>
              </a:spcAft>
              <a:buClr>
                <a:srgbClr val="3F3F3F"/>
              </a:buClr>
              <a:buSzPts val="6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2"/>
          <p:cNvSpPr txBox="1"/>
          <p:nvPr>
            <p:ph type="title"/>
          </p:nvPr>
        </p:nvSpPr>
        <p:spPr>
          <a:xfrm>
            <a:off x="548640" y="928191"/>
            <a:ext cx="5760720" cy="1981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2"/>
          <p:cNvSpPr txBox="1"/>
          <p:nvPr>
            <p:ph idx="1" type="body"/>
          </p:nvPr>
        </p:nvSpPr>
        <p:spPr>
          <a:xfrm>
            <a:off x="548640" y="3037840"/>
            <a:ext cx="5760720" cy="56794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675"/>
              </a:spcBef>
              <a:spcAft>
                <a:spcPts val="0"/>
              </a:spcAft>
              <a:buSzPts val="1800"/>
              <a:buChar char="◦"/>
              <a:defRPr/>
            </a:lvl1pPr>
            <a:lvl2pPr indent="-342900" lvl="1" marL="914400" algn="l">
              <a:lnSpc>
                <a:spcPct val="100000"/>
              </a:lnSpc>
              <a:spcBef>
                <a:spcPts val="375"/>
              </a:spcBef>
              <a:spcAft>
                <a:spcPts val="0"/>
              </a:spcAft>
              <a:buSzPts val="1800"/>
              <a:buChar char="◦"/>
              <a:defRPr/>
            </a:lvl2pPr>
            <a:lvl3pPr indent="-342900" lvl="2" marL="1371600" algn="l">
              <a:lnSpc>
                <a:spcPct val="100000"/>
              </a:lnSpc>
              <a:spcBef>
                <a:spcPts val="375"/>
              </a:spcBef>
              <a:spcAft>
                <a:spcPts val="0"/>
              </a:spcAft>
              <a:buSzPts val="1800"/>
              <a:buChar char="◦"/>
              <a:defRPr/>
            </a:lvl3pPr>
            <a:lvl4pPr indent="-342900" lvl="3" marL="1828800" algn="l">
              <a:lnSpc>
                <a:spcPct val="100000"/>
              </a:lnSpc>
              <a:spcBef>
                <a:spcPts val="375"/>
              </a:spcBef>
              <a:spcAft>
                <a:spcPts val="0"/>
              </a:spcAft>
              <a:buSzPts val="1800"/>
              <a:buChar char="◦"/>
              <a:defRPr/>
            </a:lvl4pPr>
            <a:lvl5pPr indent="-342900" lvl="4" marL="2286000" algn="l">
              <a:lnSpc>
                <a:spcPct val="100000"/>
              </a:lnSpc>
              <a:spcBef>
                <a:spcPts val="375"/>
              </a:spcBef>
              <a:spcAft>
                <a:spcPts val="0"/>
              </a:spcAft>
              <a:buSzPts val="1800"/>
              <a:buChar char="◦"/>
              <a:defRPr/>
            </a:lvl5pPr>
            <a:lvl6pPr indent="-342900" lvl="5" marL="2743200" algn="l">
              <a:lnSpc>
                <a:spcPct val="100000"/>
              </a:lnSpc>
              <a:spcBef>
                <a:spcPts val="375"/>
              </a:spcBef>
              <a:spcAft>
                <a:spcPts val="0"/>
              </a:spcAft>
              <a:buSzPts val="1800"/>
              <a:buChar char="◦"/>
              <a:defRPr/>
            </a:lvl6pPr>
            <a:lvl7pPr indent="-342900" lvl="6" marL="3200400" algn="l">
              <a:lnSpc>
                <a:spcPct val="100000"/>
              </a:lnSpc>
              <a:spcBef>
                <a:spcPts val="375"/>
              </a:spcBef>
              <a:spcAft>
                <a:spcPts val="0"/>
              </a:spcAft>
              <a:buSzPts val="1800"/>
              <a:buChar char="◦"/>
              <a:defRPr/>
            </a:lvl7pPr>
            <a:lvl8pPr indent="-342900" lvl="7" marL="3657600" algn="l">
              <a:lnSpc>
                <a:spcPct val="100000"/>
              </a:lnSpc>
              <a:spcBef>
                <a:spcPts val="375"/>
              </a:spcBef>
              <a:spcAft>
                <a:spcPts val="0"/>
              </a:spcAft>
              <a:buSzPts val="1800"/>
              <a:buChar char="◦"/>
              <a:defRPr/>
            </a:lvl8pPr>
            <a:lvl9pPr indent="-342900" lvl="8" marL="4114800" algn="l">
              <a:lnSpc>
                <a:spcPct val="100000"/>
              </a:lnSpc>
              <a:spcBef>
                <a:spcPts val="375"/>
              </a:spcBef>
              <a:spcAft>
                <a:spcPts val="0"/>
              </a:spcAft>
              <a:buSzPts val="1800"/>
              <a:buChar char="◦"/>
              <a:defRPr/>
            </a:lvl9pPr>
          </a:lstStyle>
          <a:p/>
        </p:txBody>
      </p:sp>
      <p:sp>
        <p:nvSpPr>
          <p:cNvPr id="29" name="Google Shape;29;p32"/>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2"/>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2" type="sldNum"/>
          </p:nvPr>
        </p:nvSpPr>
        <p:spPr>
          <a:xfrm>
            <a:off x="5867537" y="9113520"/>
            <a:ext cx="822960" cy="39624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rgbClr val="3F3F3F"/>
              </a:buClr>
              <a:buSzPts val="600"/>
              <a:buFont typeface="Century Gothic"/>
              <a:buNone/>
              <a:defRPr/>
            </a:lvl1pPr>
            <a:lvl2pPr indent="0" lvl="1" marL="0" algn="r">
              <a:spcBef>
                <a:spcPts val="0"/>
              </a:spcBef>
              <a:spcAft>
                <a:spcPts val="0"/>
              </a:spcAft>
              <a:buClr>
                <a:srgbClr val="3F3F3F"/>
              </a:buClr>
              <a:buSzPts val="600"/>
              <a:buFont typeface="Century Gothic"/>
              <a:buNone/>
              <a:defRPr/>
            </a:lvl2pPr>
            <a:lvl3pPr indent="0" lvl="2" marL="0" algn="r">
              <a:spcBef>
                <a:spcPts val="0"/>
              </a:spcBef>
              <a:spcAft>
                <a:spcPts val="0"/>
              </a:spcAft>
              <a:buClr>
                <a:srgbClr val="3F3F3F"/>
              </a:buClr>
              <a:buSzPts val="600"/>
              <a:buFont typeface="Century Gothic"/>
              <a:buNone/>
              <a:defRPr/>
            </a:lvl3pPr>
            <a:lvl4pPr indent="0" lvl="3" marL="0" algn="r">
              <a:spcBef>
                <a:spcPts val="0"/>
              </a:spcBef>
              <a:spcAft>
                <a:spcPts val="0"/>
              </a:spcAft>
              <a:buClr>
                <a:srgbClr val="3F3F3F"/>
              </a:buClr>
              <a:buSzPts val="600"/>
              <a:buFont typeface="Century Gothic"/>
              <a:buNone/>
              <a:defRPr/>
            </a:lvl4pPr>
            <a:lvl5pPr indent="0" lvl="4" marL="0" algn="r">
              <a:spcBef>
                <a:spcPts val="0"/>
              </a:spcBef>
              <a:spcAft>
                <a:spcPts val="0"/>
              </a:spcAft>
              <a:buClr>
                <a:srgbClr val="3F3F3F"/>
              </a:buClr>
              <a:buSzPts val="600"/>
              <a:buFont typeface="Century Gothic"/>
              <a:buNone/>
              <a:defRPr/>
            </a:lvl5pPr>
            <a:lvl6pPr indent="0" lvl="5" marL="0" algn="r">
              <a:spcBef>
                <a:spcPts val="0"/>
              </a:spcBef>
              <a:spcAft>
                <a:spcPts val="0"/>
              </a:spcAft>
              <a:buClr>
                <a:srgbClr val="3F3F3F"/>
              </a:buClr>
              <a:buSzPts val="600"/>
              <a:buFont typeface="Century Gothic"/>
              <a:buNone/>
              <a:defRPr/>
            </a:lvl6pPr>
            <a:lvl7pPr indent="0" lvl="6" marL="0" algn="r">
              <a:spcBef>
                <a:spcPts val="0"/>
              </a:spcBef>
              <a:spcAft>
                <a:spcPts val="0"/>
              </a:spcAft>
              <a:buClr>
                <a:srgbClr val="3F3F3F"/>
              </a:buClr>
              <a:buSzPts val="600"/>
              <a:buFont typeface="Century Gothic"/>
              <a:buNone/>
              <a:defRPr/>
            </a:lvl7pPr>
            <a:lvl8pPr indent="0" lvl="7" marL="0" algn="r">
              <a:spcBef>
                <a:spcPts val="0"/>
              </a:spcBef>
              <a:spcAft>
                <a:spcPts val="0"/>
              </a:spcAft>
              <a:buClr>
                <a:srgbClr val="3F3F3F"/>
              </a:buClr>
              <a:buSzPts val="600"/>
              <a:buFont typeface="Century Gothic"/>
              <a:buNone/>
              <a:defRPr/>
            </a:lvl8pPr>
            <a:lvl9pPr indent="0" lvl="8" marL="0" algn="r">
              <a:spcBef>
                <a:spcPts val="0"/>
              </a:spcBef>
              <a:spcAft>
                <a:spcPts val="0"/>
              </a:spcAft>
              <a:buClr>
                <a:srgbClr val="3F3F3F"/>
              </a:buClr>
              <a:buSzPts val="6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gradFill>
          <a:gsLst>
            <a:gs pos="0">
              <a:srgbClr val="E1DBC9"/>
            </a:gs>
            <a:gs pos="77000">
              <a:srgbClr val="C8C1B0"/>
            </a:gs>
            <a:gs pos="100000">
              <a:srgbClr val="C0BAAA"/>
            </a:gs>
          </a:gsLst>
          <a:lin ang="5400000" scaled="0"/>
        </a:gradFill>
      </p:bgPr>
    </p:bg>
    <p:spTree>
      <p:nvGrpSpPr>
        <p:cNvPr id="32" name="Shape 32"/>
        <p:cNvGrpSpPr/>
        <p:nvPr/>
      </p:nvGrpSpPr>
      <p:grpSpPr>
        <a:xfrm>
          <a:off x="0" y="0"/>
          <a:ext cx="0" cy="0"/>
          <a:chOff x="0" y="0"/>
          <a:chExt cx="0" cy="0"/>
        </a:xfrm>
      </p:grpSpPr>
      <p:sp>
        <p:nvSpPr>
          <p:cNvPr id="33" name="Google Shape;33;p33"/>
          <p:cNvSpPr/>
          <p:nvPr/>
        </p:nvSpPr>
        <p:spPr>
          <a:xfrm>
            <a:off x="0" y="0"/>
            <a:ext cx="6858000" cy="9906000"/>
          </a:xfrm>
          <a:prstGeom prst="rect">
            <a:avLst/>
          </a:prstGeom>
          <a:blipFill rotWithShape="1">
            <a:blip r:embed="rId2">
              <a:alphaModFix amt="45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3"/>
          <p:cNvSpPr/>
          <p:nvPr/>
        </p:nvSpPr>
        <p:spPr>
          <a:xfrm>
            <a:off x="735677" y="1841703"/>
            <a:ext cx="5386648" cy="6222594"/>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3"/>
          <p:cNvSpPr/>
          <p:nvPr/>
        </p:nvSpPr>
        <p:spPr>
          <a:xfrm>
            <a:off x="816102" y="2001012"/>
            <a:ext cx="5225796" cy="5903976"/>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3"/>
          <p:cNvSpPr/>
          <p:nvPr/>
        </p:nvSpPr>
        <p:spPr>
          <a:xfrm>
            <a:off x="2846070" y="1831166"/>
            <a:ext cx="1165860" cy="92456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33"/>
          <p:cNvGrpSpPr/>
          <p:nvPr/>
        </p:nvGrpSpPr>
        <p:grpSpPr>
          <a:xfrm>
            <a:off x="2914650" y="1831167"/>
            <a:ext cx="1028700" cy="792480"/>
            <a:chOff x="5318306" y="1386268"/>
            <a:chExt cx="1567331" cy="645295"/>
          </a:xfrm>
        </p:grpSpPr>
        <p:cxnSp>
          <p:nvCxnSpPr>
            <p:cNvPr id="38" name="Google Shape;38;p33"/>
            <p:cNvCxnSpPr/>
            <p:nvPr/>
          </p:nvCxnSpPr>
          <p:spPr>
            <a:xfrm>
              <a:off x="5318306"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39" name="Google Shape;39;p33"/>
            <p:cNvCxnSpPr/>
            <p:nvPr/>
          </p:nvCxnSpPr>
          <p:spPr>
            <a:xfrm>
              <a:off x="6885637"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40" name="Google Shape;40;p33"/>
            <p:cNvCxnSpPr/>
            <p:nvPr/>
          </p:nvCxnSpPr>
          <p:spPr>
            <a:xfrm>
              <a:off x="5318306" y="2031563"/>
              <a:ext cx="1567331" cy="0"/>
            </a:xfrm>
            <a:prstGeom prst="straightConnector1">
              <a:avLst/>
            </a:prstGeom>
            <a:solidFill>
              <a:srgbClr val="262626"/>
            </a:solidFill>
            <a:ln cap="flat" cmpd="sng" w="9525">
              <a:solidFill>
                <a:schemeClr val="dk1"/>
              </a:solidFill>
              <a:prstDash val="solid"/>
              <a:miter lim="800000"/>
              <a:headEnd len="sm" w="sm" type="none"/>
              <a:tailEnd len="sm" w="sm" type="none"/>
            </a:ln>
          </p:spPr>
        </p:cxnSp>
      </p:grpSp>
      <p:sp>
        <p:nvSpPr>
          <p:cNvPr id="41" name="Google Shape;41;p33"/>
          <p:cNvSpPr txBox="1"/>
          <p:nvPr>
            <p:ph type="title"/>
          </p:nvPr>
        </p:nvSpPr>
        <p:spPr>
          <a:xfrm>
            <a:off x="879538" y="3025113"/>
            <a:ext cx="5102352" cy="3737864"/>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rgbClr val="262626"/>
              </a:buClr>
              <a:buSzPts val="4650"/>
              <a:buFont typeface="Century Gothic"/>
              <a:buNone/>
              <a:defRPr sz="465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3"/>
          <p:cNvSpPr txBox="1"/>
          <p:nvPr>
            <p:ph idx="1" type="body"/>
          </p:nvPr>
        </p:nvSpPr>
        <p:spPr>
          <a:xfrm>
            <a:off x="879539" y="6762978"/>
            <a:ext cx="5102352" cy="7264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75"/>
              </a:spcBef>
              <a:spcAft>
                <a:spcPts val="0"/>
              </a:spcAft>
              <a:buSzPts val="1050"/>
              <a:buNone/>
              <a:defRPr sz="1050">
                <a:solidFill>
                  <a:schemeClr val="dk1"/>
                </a:solidFill>
              </a:defRPr>
            </a:lvl1pPr>
            <a:lvl2pPr indent="-228600" lvl="1" marL="914400" algn="l">
              <a:lnSpc>
                <a:spcPct val="100000"/>
              </a:lnSpc>
              <a:spcBef>
                <a:spcPts val="375"/>
              </a:spcBef>
              <a:spcAft>
                <a:spcPts val="0"/>
              </a:spcAft>
              <a:buSzPts val="1050"/>
              <a:buNone/>
              <a:defRPr sz="1050">
                <a:solidFill>
                  <a:srgbClr val="888888"/>
                </a:solidFill>
              </a:defRPr>
            </a:lvl2pPr>
            <a:lvl3pPr indent="-228600" lvl="2" marL="1371600" algn="l">
              <a:lnSpc>
                <a:spcPct val="100000"/>
              </a:lnSpc>
              <a:spcBef>
                <a:spcPts val="375"/>
              </a:spcBef>
              <a:spcAft>
                <a:spcPts val="0"/>
              </a:spcAft>
              <a:buSzPts val="1050"/>
              <a:buNone/>
              <a:defRPr sz="1050">
                <a:solidFill>
                  <a:srgbClr val="888888"/>
                </a:solidFill>
              </a:defRPr>
            </a:lvl3pPr>
            <a:lvl4pPr indent="-228600" lvl="3" marL="1828800" algn="l">
              <a:lnSpc>
                <a:spcPct val="100000"/>
              </a:lnSpc>
              <a:spcBef>
                <a:spcPts val="375"/>
              </a:spcBef>
              <a:spcAft>
                <a:spcPts val="0"/>
              </a:spcAft>
              <a:buSzPts val="1050"/>
              <a:buNone/>
              <a:defRPr sz="1050">
                <a:solidFill>
                  <a:srgbClr val="888888"/>
                </a:solidFill>
              </a:defRPr>
            </a:lvl4pPr>
            <a:lvl5pPr indent="-228600" lvl="4" marL="2286000" algn="l">
              <a:lnSpc>
                <a:spcPct val="100000"/>
              </a:lnSpc>
              <a:spcBef>
                <a:spcPts val="375"/>
              </a:spcBef>
              <a:spcAft>
                <a:spcPts val="0"/>
              </a:spcAft>
              <a:buSzPts val="1050"/>
              <a:buNone/>
              <a:defRPr sz="1050">
                <a:solidFill>
                  <a:srgbClr val="888888"/>
                </a:solidFill>
              </a:defRPr>
            </a:lvl5pPr>
            <a:lvl6pPr indent="-228600" lvl="5" marL="2743200" algn="l">
              <a:lnSpc>
                <a:spcPct val="100000"/>
              </a:lnSpc>
              <a:spcBef>
                <a:spcPts val="375"/>
              </a:spcBef>
              <a:spcAft>
                <a:spcPts val="0"/>
              </a:spcAft>
              <a:buSzPts val="1050"/>
              <a:buNone/>
              <a:defRPr sz="1050">
                <a:solidFill>
                  <a:srgbClr val="888888"/>
                </a:solidFill>
              </a:defRPr>
            </a:lvl6pPr>
            <a:lvl7pPr indent="-228600" lvl="6" marL="3200400" algn="l">
              <a:lnSpc>
                <a:spcPct val="100000"/>
              </a:lnSpc>
              <a:spcBef>
                <a:spcPts val="375"/>
              </a:spcBef>
              <a:spcAft>
                <a:spcPts val="0"/>
              </a:spcAft>
              <a:buSzPts val="1050"/>
              <a:buNone/>
              <a:defRPr sz="1050">
                <a:solidFill>
                  <a:srgbClr val="888888"/>
                </a:solidFill>
              </a:defRPr>
            </a:lvl7pPr>
            <a:lvl8pPr indent="-228600" lvl="7" marL="3657600" algn="l">
              <a:lnSpc>
                <a:spcPct val="100000"/>
              </a:lnSpc>
              <a:spcBef>
                <a:spcPts val="375"/>
              </a:spcBef>
              <a:spcAft>
                <a:spcPts val="0"/>
              </a:spcAft>
              <a:buSzPts val="1050"/>
              <a:buNone/>
              <a:defRPr sz="1050">
                <a:solidFill>
                  <a:srgbClr val="888888"/>
                </a:solidFill>
              </a:defRPr>
            </a:lvl8pPr>
            <a:lvl9pPr indent="-228600" lvl="8" marL="4114800" algn="l">
              <a:lnSpc>
                <a:spcPct val="100000"/>
              </a:lnSpc>
              <a:spcBef>
                <a:spcPts val="375"/>
              </a:spcBef>
              <a:spcAft>
                <a:spcPts val="0"/>
              </a:spcAft>
              <a:buSzPts val="1050"/>
              <a:buNone/>
              <a:defRPr sz="1050">
                <a:solidFill>
                  <a:srgbClr val="888888"/>
                </a:solidFill>
              </a:defRPr>
            </a:lvl9pPr>
          </a:lstStyle>
          <a:p/>
        </p:txBody>
      </p:sp>
      <p:sp>
        <p:nvSpPr>
          <p:cNvPr id="43" name="Google Shape;43;p33"/>
          <p:cNvSpPr txBox="1"/>
          <p:nvPr>
            <p:ph idx="10" type="dt"/>
          </p:nvPr>
        </p:nvSpPr>
        <p:spPr>
          <a:xfrm>
            <a:off x="2948940" y="1915160"/>
            <a:ext cx="960120" cy="660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825">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3"/>
          <p:cNvSpPr txBox="1"/>
          <p:nvPr>
            <p:ph idx="11" type="ftr"/>
          </p:nvPr>
        </p:nvSpPr>
        <p:spPr>
          <a:xfrm>
            <a:off x="828509" y="7527087"/>
            <a:ext cx="3322701" cy="33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3"/>
          <p:cNvSpPr txBox="1"/>
          <p:nvPr>
            <p:ph idx="12" type="sldNum"/>
          </p:nvPr>
        </p:nvSpPr>
        <p:spPr>
          <a:xfrm>
            <a:off x="4840033" y="7527087"/>
            <a:ext cx="1188149" cy="330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rgbClr val="3F3F3F"/>
              </a:buClr>
              <a:buSzPts val="600"/>
              <a:buFont typeface="Century Gothic"/>
              <a:buNone/>
              <a:defRPr/>
            </a:lvl1pPr>
            <a:lvl2pPr indent="0" lvl="1" marL="0" algn="r">
              <a:spcBef>
                <a:spcPts val="0"/>
              </a:spcBef>
              <a:spcAft>
                <a:spcPts val="0"/>
              </a:spcAft>
              <a:buClr>
                <a:srgbClr val="3F3F3F"/>
              </a:buClr>
              <a:buSzPts val="600"/>
              <a:buFont typeface="Century Gothic"/>
              <a:buNone/>
              <a:defRPr/>
            </a:lvl2pPr>
            <a:lvl3pPr indent="0" lvl="2" marL="0" algn="r">
              <a:spcBef>
                <a:spcPts val="0"/>
              </a:spcBef>
              <a:spcAft>
                <a:spcPts val="0"/>
              </a:spcAft>
              <a:buClr>
                <a:srgbClr val="3F3F3F"/>
              </a:buClr>
              <a:buSzPts val="600"/>
              <a:buFont typeface="Century Gothic"/>
              <a:buNone/>
              <a:defRPr/>
            </a:lvl3pPr>
            <a:lvl4pPr indent="0" lvl="3" marL="0" algn="r">
              <a:spcBef>
                <a:spcPts val="0"/>
              </a:spcBef>
              <a:spcAft>
                <a:spcPts val="0"/>
              </a:spcAft>
              <a:buClr>
                <a:srgbClr val="3F3F3F"/>
              </a:buClr>
              <a:buSzPts val="600"/>
              <a:buFont typeface="Century Gothic"/>
              <a:buNone/>
              <a:defRPr/>
            </a:lvl4pPr>
            <a:lvl5pPr indent="0" lvl="4" marL="0" algn="r">
              <a:spcBef>
                <a:spcPts val="0"/>
              </a:spcBef>
              <a:spcAft>
                <a:spcPts val="0"/>
              </a:spcAft>
              <a:buClr>
                <a:srgbClr val="3F3F3F"/>
              </a:buClr>
              <a:buSzPts val="600"/>
              <a:buFont typeface="Century Gothic"/>
              <a:buNone/>
              <a:defRPr/>
            </a:lvl5pPr>
            <a:lvl6pPr indent="0" lvl="5" marL="0" algn="r">
              <a:spcBef>
                <a:spcPts val="0"/>
              </a:spcBef>
              <a:spcAft>
                <a:spcPts val="0"/>
              </a:spcAft>
              <a:buClr>
                <a:srgbClr val="3F3F3F"/>
              </a:buClr>
              <a:buSzPts val="600"/>
              <a:buFont typeface="Century Gothic"/>
              <a:buNone/>
              <a:defRPr/>
            </a:lvl6pPr>
            <a:lvl7pPr indent="0" lvl="6" marL="0" algn="r">
              <a:spcBef>
                <a:spcPts val="0"/>
              </a:spcBef>
              <a:spcAft>
                <a:spcPts val="0"/>
              </a:spcAft>
              <a:buClr>
                <a:srgbClr val="3F3F3F"/>
              </a:buClr>
              <a:buSzPts val="600"/>
              <a:buFont typeface="Century Gothic"/>
              <a:buNone/>
              <a:defRPr/>
            </a:lvl7pPr>
            <a:lvl8pPr indent="0" lvl="7" marL="0" algn="r">
              <a:spcBef>
                <a:spcPts val="0"/>
              </a:spcBef>
              <a:spcAft>
                <a:spcPts val="0"/>
              </a:spcAft>
              <a:buClr>
                <a:srgbClr val="3F3F3F"/>
              </a:buClr>
              <a:buSzPts val="600"/>
              <a:buFont typeface="Century Gothic"/>
              <a:buNone/>
              <a:defRPr/>
            </a:lvl8pPr>
            <a:lvl9pPr indent="0" lvl="8" marL="0" algn="r">
              <a:spcBef>
                <a:spcPts val="0"/>
              </a:spcBef>
              <a:spcAft>
                <a:spcPts val="0"/>
              </a:spcAft>
              <a:buClr>
                <a:srgbClr val="3F3F3F"/>
              </a:buClr>
              <a:buSzPts val="6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34"/>
          <p:cNvSpPr txBox="1"/>
          <p:nvPr>
            <p:ph type="title"/>
          </p:nvPr>
        </p:nvSpPr>
        <p:spPr>
          <a:xfrm>
            <a:off x="548640" y="928191"/>
            <a:ext cx="5760720" cy="1981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4"/>
          <p:cNvSpPr txBox="1"/>
          <p:nvPr>
            <p:ph idx="1" type="body"/>
          </p:nvPr>
        </p:nvSpPr>
        <p:spPr>
          <a:xfrm>
            <a:off x="548640" y="3037840"/>
            <a:ext cx="2743200" cy="5679440"/>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675"/>
              </a:spcBef>
              <a:spcAft>
                <a:spcPts val="0"/>
              </a:spcAft>
              <a:buSzPts val="1350"/>
              <a:buChar char="◦"/>
              <a:defRPr sz="1350"/>
            </a:lvl1pPr>
            <a:lvl2pPr indent="-304800" lvl="1" marL="914400" algn="l">
              <a:lnSpc>
                <a:spcPct val="100000"/>
              </a:lnSpc>
              <a:spcBef>
                <a:spcPts val="375"/>
              </a:spcBef>
              <a:spcAft>
                <a:spcPts val="0"/>
              </a:spcAft>
              <a:buSzPts val="1200"/>
              <a:buChar char="◦"/>
              <a:defRPr sz="1200"/>
            </a:lvl2pPr>
            <a:lvl3pPr indent="-295275" lvl="2" marL="1371600" algn="l">
              <a:lnSpc>
                <a:spcPct val="100000"/>
              </a:lnSpc>
              <a:spcBef>
                <a:spcPts val="375"/>
              </a:spcBef>
              <a:spcAft>
                <a:spcPts val="0"/>
              </a:spcAft>
              <a:buSzPts val="1050"/>
              <a:buChar char="◦"/>
              <a:defRPr sz="1050"/>
            </a:lvl3pPr>
            <a:lvl4pPr indent="-295275" lvl="3" marL="1828800" algn="l">
              <a:lnSpc>
                <a:spcPct val="100000"/>
              </a:lnSpc>
              <a:spcBef>
                <a:spcPts val="375"/>
              </a:spcBef>
              <a:spcAft>
                <a:spcPts val="0"/>
              </a:spcAft>
              <a:buSzPts val="1050"/>
              <a:buChar char="◦"/>
              <a:defRPr sz="1050"/>
            </a:lvl4pPr>
            <a:lvl5pPr indent="-295275" lvl="4" marL="2286000" algn="l">
              <a:lnSpc>
                <a:spcPct val="100000"/>
              </a:lnSpc>
              <a:spcBef>
                <a:spcPts val="375"/>
              </a:spcBef>
              <a:spcAft>
                <a:spcPts val="0"/>
              </a:spcAft>
              <a:buSzPts val="1050"/>
              <a:buChar char="◦"/>
              <a:defRPr sz="1050"/>
            </a:lvl5pPr>
            <a:lvl6pPr indent="-295275" lvl="5" marL="2743200" algn="l">
              <a:lnSpc>
                <a:spcPct val="100000"/>
              </a:lnSpc>
              <a:spcBef>
                <a:spcPts val="375"/>
              </a:spcBef>
              <a:spcAft>
                <a:spcPts val="0"/>
              </a:spcAft>
              <a:buSzPts val="1050"/>
              <a:buChar char="◦"/>
              <a:defRPr sz="1050"/>
            </a:lvl6pPr>
            <a:lvl7pPr indent="-295275" lvl="6" marL="3200400" algn="l">
              <a:lnSpc>
                <a:spcPct val="100000"/>
              </a:lnSpc>
              <a:spcBef>
                <a:spcPts val="375"/>
              </a:spcBef>
              <a:spcAft>
                <a:spcPts val="0"/>
              </a:spcAft>
              <a:buSzPts val="1050"/>
              <a:buChar char="◦"/>
              <a:defRPr sz="1050"/>
            </a:lvl7pPr>
            <a:lvl8pPr indent="-295275" lvl="7" marL="3657600" algn="l">
              <a:lnSpc>
                <a:spcPct val="100000"/>
              </a:lnSpc>
              <a:spcBef>
                <a:spcPts val="375"/>
              </a:spcBef>
              <a:spcAft>
                <a:spcPts val="0"/>
              </a:spcAft>
              <a:buSzPts val="1050"/>
              <a:buChar char="◦"/>
              <a:defRPr sz="1050"/>
            </a:lvl8pPr>
            <a:lvl9pPr indent="-295275" lvl="8" marL="4114800" algn="l">
              <a:lnSpc>
                <a:spcPct val="100000"/>
              </a:lnSpc>
              <a:spcBef>
                <a:spcPts val="375"/>
              </a:spcBef>
              <a:spcAft>
                <a:spcPts val="0"/>
              </a:spcAft>
              <a:buSzPts val="1050"/>
              <a:buChar char="◦"/>
              <a:defRPr sz="1050"/>
            </a:lvl9pPr>
          </a:lstStyle>
          <a:p/>
        </p:txBody>
      </p:sp>
      <p:sp>
        <p:nvSpPr>
          <p:cNvPr id="49" name="Google Shape;49;p34"/>
          <p:cNvSpPr txBox="1"/>
          <p:nvPr>
            <p:ph idx="2" type="body"/>
          </p:nvPr>
        </p:nvSpPr>
        <p:spPr>
          <a:xfrm>
            <a:off x="3566160" y="3037840"/>
            <a:ext cx="2743200" cy="5679440"/>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675"/>
              </a:spcBef>
              <a:spcAft>
                <a:spcPts val="0"/>
              </a:spcAft>
              <a:buSzPts val="1350"/>
              <a:buChar char="◦"/>
              <a:defRPr sz="1350"/>
            </a:lvl1pPr>
            <a:lvl2pPr indent="-304800" lvl="1" marL="914400" algn="l">
              <a:lnSpc>
                <a:spcPct val="100000"/>
              </a:lnSpc>
              <a:spcBef>
                <a:spcPts val="375"/>
              </a:spcBef>
              <a:spcAft>
                <a:spcPts val="0"/>
              </a:spcAft>
              <a:buSzPts val="1200"/>
              <a:buChar char="◦"/>
              <a:defRPr sz="1200"/>
            </a:lvl2pPr>
            <a:lvl3pPr indent="-295275" lvl="2" marL="1371600" algn="l">
              <a:lnSpc>
                <a:spcPct val="100000"/>
              </a:lnSpc>
              <a:spcBef>
                <a:spcPts val="375"/>
              </a:spcBef>
              <a:spcAft>
                <a:spcPts val="0"/>
              </a:spcAft>
              <a:buSzPts val="1050"/>
              <a:buChar char="◦"/>
              <a:defRPr sz="1050"/>
            </a:lvl3pPr>
            <a:lvl4pPr indent="-295275" lvl="3" marL="1828800" algn="l">
              <a:lnSpc>
                <a:spcPct val="100000"/>
              </a:lnSpc>
              <a:spcBef>
                <a:spcPts val="375"/>
              </a:spcBef>
              <a:spcAft>
                <a:spcPts val="0"/>
              </a:spcAft>
              <a:buSzPts val="1050"/>
              <a:buChar char="◦"/>
              <a:defRPr sz="1050"/>
            </a:lvl4pPr>
            <a:lvl5pPr indent="-295275" lvl="4" marL="2286000" algn="l">
              <a:lnSpc>
                <a:spcPct val="100000"/>
              </a:lnSpc>
              <a:spcBef>
                <a:spcPts val="375"/>
              </a:spcBef>
              <a:spcAft>
                <a:spcPts val="0"/>
              </a:spcAft>
              <a:buSzPts val="1050"/>
              <a:buChar char="◦"/>
              <a:defRPr sz="1050"/>
            </a:lvl5pPr>
            <a:lvl6pPr indent="-295275" lvl="5" marL="2743200" algn="l">
              <a:lnSpc>
                <a:spcPct val="100000"/>
              </a:lnSpc>
              <a:spcBef>
                <a:spcPts val="375"/>
              </a:spcBef>
              <a:spcAft>
                <a:spcPts val="0"/>
              </a:spcAft>
              <a:buSzPts val="1050"/>
              <a:buChar char="◦"/>
              <a:defRPr sz="1050"/>
            </a:lvl6pPr>
            <a:lvl7pPr indent="-295275" lvl="6" marL="3200400" algn="l">
              <a:lnSpc>
                <a:spcPct val="100000"/>
              </a:lnSpc>
              <a:spcBef>
                <a:spcPts val="375"/>
              </a:spcBef>
              <a:spcAft>
                <a:spcPts val="0"/>
              </a:spcAft>
              <a:buSzPts val="1050"/>
              <a:buChar char="◦"/>
              <a:defRPr sz="1050"/>
            </a:lvl7pPr>
            <a:lvl8pPr indent="-295275" lvl="7" marL="3657600" algn="l">
              <a:lnSpc>
                <a:spcPct val="100000"/>
              </a:lnSpc>
              <a:spcBef>
                <a:spcPts val="375"/>
              </a:spcBef>
              <a:spcAft>
                <a:spcPts val="0"/>
              </a:spcAft>
              <a:buSzPts val="1050"/>
              <a:buChar char="◦"/>
              <a:defRPr sz="1050"/>
            </a:lvl8pPr>
            <a:lvl9pPr indent="-295275" lvl="8" marL="4114800" algn="l">
              <a:lnSpc>
                <a:spcPct val="100000"/>
              </a:lnSpc>
              <a:spcBef>
                <a:spcPts val="375"/>
              </a:spcBef>
              <a:spcAft>
                <a:spcPts val="0"/>
              </a:spcAft>
              <a:buSzPts val="1050"/>
              <a:buChar char="◦"/>
              <a:defRPr sz="1050"/>
            </a:lvl9pPr>
          </a:lstStyle>
          <a:p/>
        </p:txBody>
      </p:sp>
      <p:sp>
        <p:nvSpPr>
          <p:cNvPr id="50" name="Google Shape;50;p34"/>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4"/>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2" type="sldNum"/>
          </p:nvPr>
        </p:nvSpPr>
        <p:spPr>
          <a:xfrm>
            <a:off x="5867537" y="9113520"/>
            <a:ext cx="822960" cy="39624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rgbClr val="3F3F3F"/>
              </a:buClr>
              <a:buSzPts val="600"/>
              <a:buFont typeface="Century Gothic"/>
              <a:buNone/>
              <a:defRPr/>
            </a:lvl1pPr>
            <a:lvl2pPr indent="0" lvl="1" marL="0" algn="r">
              <a:spcBef>
                <a:spcPts val="0"/>
              </a:spcBef>
              <a:spcAft>
                <a:spcPts val="0"/>
              </a:spcAft>
              <a:buClr>
                <a:srgbClr val="3F3F3F"/>
              </a:buClr>
              <a:buSzPts val="600"/>
              <a:buFont typeface="Century Gothic"/>
              <a:buNone/>
              <a:defRPr/>
            </a:lvl2pPr>
            <a:lvl3pPr indent="0" lvl="2" marL="0" algn="r">
              <a:spcBef>
                <a:spcPts val="0"/>
              </a:spcBef>
              <a:spcAft>
                <a:spcPts val="0"/>
              </a:spcAft>
              <a:buClr>
                <a:srgbClr val="3F3F3F"/>
              </a:buClr>
              <a:buSzPts val="600"/>
              <a:buFont typeface="Century Gothic"/>
              <a:buNone/>
              <a:defRPr/>
            </a:lvl3pPr>
            <a:lvl4pPr indent="0" lvl="3" marL="0" algn="r">
              <a:spcBef>
                <a:spcPts val="0"/>
              </a:spcBef>
              <a:spcAft>
                <a:spcPts val="0"/>
              </a:spcAft>
              <a:buClr>
                <a:srgbClr val="3F3F3F"/>
              </a:buClr>
              <a:buSzPts val="600"/>
              <a:buFont typeface="Century Gothic"/>
              <a:buNone/>
              <a:defRPr/>
            </a:lvl4pPr>
            <a:lvl5pPr indent="0" lvl="4" marL="0" algn="r">
              <a:spcBef>
                <a:spcPts val="0"/>
              </a:spcBef>
              <a:spcAft>
                <a:spcPts val="0"/>
              </a:spcAft>
              <a:buClr>
                <a:srgbClr val="3F3F3F"/>
              </a:buClr>
              <a:buSzPts val="600"/>
              <a:buFont typeface="Century Gothic"/>
              <a:buNone/>
              <a:defRPr/>
            </a:lvl5pPr>
            <a:lvl6pPr indent="0" lvl="5" marL="0" algn="r">
              <a:spcBef>
                <a:spcPts val="0"/>
              </a:spcBef>
              <a:spcAft>
                <a:spcPts val="0"/>
              </a:spcAft>
              <a:buClr>
                <a:srgbClr val="3F3F3F"/>
              </a:buClr>
              <a:buSzPts val="600"/>
              <a:buFont typeface="Century Gothic"/>
              <a:buNone/>
              <a:defRPr/>
            </a:lvl6pPr>
            <a:lvl7pPr indent="0" lvl="6" marL="0" algn="r">
              <a:spcBef>
                <a:spcPts val="0"/>
              </a:spcBef>
              <a:spcAft>
                <a:spcPts val="0"/>
              </a:spcAft>
              <a:buClr>
                <a:srgbClr val="3F3F3F"/>
              </a:buClr>
              <a:buSzPts val="600"/>
              <a:buFont typeface="Century Gothic"/>
              <a:buNone/>
              <a:defRPr/>
            </a:lvl7pPr>
            <a:lvl8pPr indent="0" lvl="7" marL="0" algn="r">
              <a:spcBef>
                <a:spcPts val="0"/>
              </a:spcBef>
              <a:spcAft>
                <a:spcPts val="0"/>
              </a:spcAft>
              <a:buClr>
                <a:srgbClr val="3F3F3F"/>
              </a:buClr>
              <a:buSzPts val="600"/>
              <a:buFont typeface="Century Gothic"/>
              <a:buNone/>
              <a:defRPr/>
            </a:lvl8pPr>
            <a:lvl9pPr indent="0" lvl="8" marL="0" algn="r">
              <a:spcBef>
                <a:spcPts val="0"/>
              </a:spcBef>
              <a:spcAft>
                <a:spcPts val="0"/>
              </a:spcAft>
              <a:buClr>
                <a:srgbClr val="3F3F3F"/>
              </a:buClr>
              <a:buSzPts val="6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35"/>
          <p:cNvSpPr txBox="1"/>
          <p:nvPr>
            <p:ph type="title"/>
          </p:nvPr>
        </p:nvSpPr>
        <p:spPr>
          <a:xfrm>
            <a:off x="548640" y="928191"/>
            <a:ext cx="5760720" cy="1981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5"/>
          <p:cNvSpPr txBox="1"/>
          <p:nvPr>
            <p:ph idx="1" type="body"/>
          </p:nvPr>
        </p:nvSpPr>
        <p:spPr>
          <a:xfrm>
            <a:off x="548640" y="2996260"/>
            <a:ext cx="2743200" cy="92456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425"/>
              <a:buNone/>
              <a:defRPr b="0" sz="1425">
                <a:solidFill>
                  <a:schemeClr val="dk2"/>
                </a:solidFill>
                <a:latin typeface="Century Gothic"/>
                <a:ea typeface="Century Gothic"/>
                <a:cs typeface="Century Gothic"/>
                <a:sym typeface="Century Gothic"/>
              </a:defRPr>
            </a:lvl1pPr>
            <a:lvl2pPr indent="-228600" lvl="1" marL="914400" algn="l">
              <a:lnSpc>
                <a:spcPct val="100000"/>
              </a:lnSpc>
              <a:spcBef>
                <a:spcPts val="375"/>
              </a:spcBef>
              <a:spcAft>
                <a:spcPts val="0"/>
              </a:spcAft>
              <a:buSzPts val="1425"/>
              <a:buNone/>
              <a:defRPr b="1" sz="1425"/>
            </a:lvl2pPr>
            <a:lvl3pPr indent="-228600" lvl="2" marL="1371600" algn="l">
              <a:lnSpc>
                <a:spcPct val="100000"/>
              </a:lnSpc>
              <a:spcBef>
                <a:spcPts val="375"/>
              </a:spcBef>
              <a:spcAft>
                <a:spcPts val="0"/>
              </a:spcAft>
              <a:buSzPts val="1350"/>
              <a:buNone/>
              <a:defRPr b="1" sz="1350"/>
            </a:lvl3pPr>
            <a:lvl4pPr indent="-228600" lvl="3" marL="1828800" algn="l">
              <a:lnSpc>
                <a:spcPct val="100000"/>
              </a:lnSpc>
              <a:spcBef>
                <a:spcPts val="375"/>
              </a:spcBef>
              <a:spcAft>
                <a:spcPts val="0"/>
              </a:spcAft>
              <a:buSzPts val="1200"/>
              <a:buNone/>
              <a:defRPr b="1" sz="1200"/>
            </a:lvl4pPr>
            <a:lvl5pPr indent="-228600" lvl="4" marL="2286000" algn="l">
              <a:lnSpc>
                <a:spcPct val="100000"/>
              </a:lnSpc>
              <a:spcBef>
                <a:spcPts val="375"/>
              </a:spcBef>
              <a:spcAft>
                <a:spcPts val="0"/>
              </a:spcAft>
              <a:buSzPts val="1200"/>
              <a:buNone/>
              <a:defRPr b="1" sz="1200"/>
            </a:lvl5pPr>
            <a:lvl6pPr indent="-228600" lvl="5" marL="2743200" algn="l">
              <a:lnSpc>
                <a:spcPct val="100000"/>
              </a:lnSpc>
              <a:spcBef>
                <a:spcPts val="375"/>
              </a:spcBef>
              <a:spcAft>
                <a:spcPts val="0"/>
              </a:spcAft>
              <a:buSzPts val="1200"/>
              <a:buNone/>
              <a:defRPr b="1" sz="1200"/>
            </a:lvl6pPr>
            <a:lvl7pPr indent="-228600" lvl="6" marL="3200400" algn="l">
              <a:lnSpc>
                <a:spcPct val="100000"/>
              </a:lnSpc>
              <a:spcBef>
                <a:spcPts val="375"/>
              </a:spcBef>
              <a:spcAft>
                <a:spcPts val="0"/>
              </a:spcAft>
              <a:buSzPts val="1200"/>
              <a:buNone/>
              <a:defRPr b="1" sz="1200"/>
            </a:lvl7pPr>
            <a:lvl8pPr indent="-228600" lvl="7" marL="3657600" algn="l">
              <a:lnSpc>
                <a:spcPct val="100000"/>
              </a:lnSpc>
              <a:spcBef>
                <a:spcPts val="375"/>
              </a:spcBef>
              <a:spcAft>
                <a:spcPts val="0"/>
              </a:spcAft>
              <a:buSzPts val="1200"/>
              <a:buNone/>
              <a:defRPr b="1" sz="1200"/>
            </a:lvl8pPr>
            <a:lvl9pPr indent="-228600" lvl="8" marL="4114800" algn="l">
              <a:lnSpc>
                <a:spcPct val="100000"/>
              </a:lnSpc>
              <a:spcBef>
                <a:spcPts val="375"/>
              </a:spcBef>
              <a:spcAft>
                <a:spcPts val="0"/>
              </a:spcAft>
              <a:buSzPts val="1200"/>
              <a:buNone/>
              <a:defRPr b="1" sz="1200"/>
            </a:lvl9pPr>
          </a:lstStyle>
          <a:p/>
        </p:txBody>
      </p:sp>
      <p:sp>
        <p:nvSpPr>
          <p:cNvPr id="56" name="Google Shape;56;p35"/>
          <p:cNvSpPr txBox="1"/>
          <p:nvPr>
            <p:ph idx="2" type="body"/>
          </p:nvPr>
        </p:nvSpPr>
        <p:spPr>
          <a:xfrm>
            <a:off x="548640" y="3980742"/>
            <a:ext cx="2743200" cy="4622800"/>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675"/>
              </a:spcBef>
              <a:spcAft>
                <a:spcPts val="0"/>
              </a:spcAft>
              <a:buSzPts val="1350"/>
              <a:buChar char="◦"/>
              <a:defRPr sz="1350"/>
            </a:lvl1pPr>
            <a:lvl2pPr indent="-304800" lvl="1" marL="914400" algn="l">
              <a:lnSpc>
                <a:spcPct val="100000"/>
              </a:lnSpc>
              <a:spcBef>
                <a:spcPts val="375"/>
              </a:spcBef>
              <a:spcAft>
                <a:spcPts val="0"/>
              </a:spcAft>
              <a:buSzPts val="1200"/>
              <a:buChar char="◦"/>
              <a:defRPr sz="1200"/>
            </a:lvl2pPr>
            <a:lvl3pPr indent="-295275" lvl="2" marL="1371600" algn="l">
              <a:lnSpc>
                <a:spcPct val="100000"/>
              </a:lnSpc>
              <a:spcBef>
                <a:spcPts val="375"/>
              </a:spcBef>
              <a:spcAft>
                <a:spcPts val="0"/>
              </a:spcAft>
              <a:buSzPts val="1050"/>
              <a:buChar char="◦"/>
              <a:defRPr sz="1050"/>
            </a:lvl3pPr>
            <a:lvl4pPr indent="-295275" lvl="3" marL="1828800" algn="l">
              <a:lnSpc>
                <a:spcPct val="100000"/>
              </a:lnSpc>
              <a:spcBef>
                <a:spcPts val="375"/>
              </a:spcBef>
              <a:spcAft>
                <a:spcPts val="0"/>
              </a:spcAft>
              <a:buSzPts val="1050"/>
              <a:buChar char="◦"/>
              <a:defRPr sz="1050"/>
            </a:lvl4pPr>
            <a:lvl5pPr indent="-295275" lvl="4" marL="2286000" algn="l">
              <a:lnSpc>
                <a:spcPct val="100000"/>
              </a:lnSpc>
              <a:spcBef>
                <a:spcPts val="375"/>
              </a:spcBef>
              <a:spcAft>
                <a:spcPts val="0"/>
              </a:spcAft>
              <a:buSzPts val="1050"/>
              <a:buChar char="◦"/>
              <a:defRPr sz="1050"/>
            </a:lvl5pPr>
            <a:lvl6pPr indent="-295275" lvl="5" marL="2743200" algn="l">
              <a:lnSpc>
                <a:spcPct val="100000"/>
              </a:lnSpc>
              <a:spcBef>
                <a:spcPts val="375"/>
              </a:spcBef>
              <a:spcAft>
                <a:spcPts val="0"/>
              </a:spcAft>
              <a:buSzPts val="1050"/>
              <a:buChar char="◦"/>
              <a:defRPr sz="1050"/>
            </a:lvl6pPr>
            <a:lvl7pPr indent="-295275" lvl="6" marL="3200400" algn="l">
              <a:lnSpc>
                <a:spcPct val="100000"/>
              </a:lnSpc>
              <a:spcBef>
                <a:spcPts val="375"/>
              </a:spcBef>
              <a:spcAft>
                <a:spcPts val="0"/>
              </a:spcAft>
              <a:buSzPts val="1050"/>
              <a:buChar char="◦"/>
              <a:defRPr sz="1050"/>
            </a:lvl7pPr>
            <a:lvl8pPr indent="-295275" lvl="7" marL="3657600" algn="l">
              <a:lnSpc>
                <a:spcPct val="100000"/>
              </a:lnSpc>
              <a:spcBef>
                <a:spcPts val="375"/>
              </a:spcBef>
              <a:spcAft>
                <a:spcPts val="0"/>
              </a:spcAft>
              <a:buSzPts val="1050"/>
              <a:buChar char="◦"/>
              <a:defRPr sz="1050"/>
            </a:lvl8pPr>
            <a:lvl9pPr indent="-295275" lvl="8" marL="4114800" algn="l">
              <a:lnSpc>
                <a:spcPct val="100000"/>
              </a:lnSpc>
              <a:spcBef>
                <a:spcPts val="375"/>
              </a:spcBef>
              <a:spcAft>
                <a:spcPts val="0"/>
              </a:spcAft>
              <a:buSzPts val="1050"/>
              <a:buChar char="◦"/>
              <a:defRPr sz="1050"/>
            </a:lvl9pPr>
          </a:lstStyle>
          <a:p/>
        </p:txBody>
      </p:sp>
      <p:sp>
        <p:nvSpPr>
          <p:cNvPr id="57" name="Google Shape;57;p35"/>
          <p:cNvSpPr txBox="1"/>
          <p:nvPr>
            <p:ph idx="3" type="body"/>
          </p:nvPr>
        </p:nvSpPr>
        <p:spPr>
          <a:xfrm>
            <a:off x="3566160" y="2996260"/>
            <a:ext cx="2743200" cy="92456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425"/>
              <a:buNone/>
              <a:defRPr b="0" sz="1425">
                <a:solidFill>
                  <a:schemeClr val="dk2"/>
                </a:solidFill>
              </a:defRPr>
            </a:lvl1pPr>
            <a:lvl2pPr indent="-228600" lvl="1" marL="914400" algn="l">
              <a:lnSpc>
                <a:spcPct val="100000"/>
              </a:lnSpc>
              <a:spcBef>
                <a:spcPts val="375"/>
              </a:spcBef>
              <a:spcAft>
                <a:spcPts val="0"/>
              </a:spcAft>
              <a:buSzPts val="1425"/>
              <a:buNone/>
              <a:defRPr b="1" sz="1425"/>
            </a:lvl2pPr>
            <a:lvl3pPr indent="-228600" lvl="2" marL="1371600" algn="l">
              <a:lnSpc>
                <a:spcPct val="100000"/>
              </a:lnSpc>
              <a:spcBef>
                <a:spcPts val="375"/>
              </a:spcBef>
              <a:spcAft>
                <a:spcPts val="0"/>
              </a:spcAft>
              <a:buSzPts val="1350"/>
              <a:buNone/>
              <a:defRPr b="1" sz="1350"/>
            </a:lvl3pPr>
            <a:lvl4pPr indent="-228600" lvl="3" marL="1828800" algn="l">
              <a:lnSpc>
                <a:spcPct val="100000"/>
              </a:lnSpc>
              <a:spcBef>
                <a:spcPts val="375"/>
              </a:spcBef>
              <a:spcAft>
                <a:spcPts val="0"/>
              </a:spcAft>
              <a:buSzPts val="1200"/>
              <a:buNone/>
              <a:defRPr b="1" sz="1200"/>
            </a:lvl4pPr>
            <a:lvl5pPr indent="-228600" lvl="4" marL="2286000" algn="l">
              <a:lnSpc>
                <a:spcPct val="100000"/>
              </a:lnSpc>
              <a:spcBef>
                <a:spcPts val="375"/>
              </a:spcBef>
              <a:spcAft>
                <a:spcPts val="0"/>
              </a:spcAft>
              <a:buSzPts val="1200"/>
              <a:buNone/>
              <a:defRPr b="1" sz="1200"/>
            </a:lvl5pPr>
            <a:lvl6pPr indent="-228600" lvl="5" marL="2743200" algn="l">
              <a:lnSpc>
                <a:spcPct val="100000"/>
              </a:lnSpc>
              <a:spcBef>
                <a:spcPts val="375"/>
              </a:spcBef>
              <a:spcAft>
                <a:spcPts val="0"/>
              </a:spcAft>
              <a:buSzPts val="1200"/>
              <a:buNone/>
              <a:defRPr b="1" sz="1200"/>
            </a:lvl6pPr>
            <a:lvl7pPr indent="-228600" lvl="6" marL="3200400" algn="l">
              <a:lnSpc>
                <a:spcPct val="100000"/>
              </a:lnSpc>
              <a:spcBef>
                <a:spcPts val="375"/>
              </a:spcBef>
              <a:spcAft>
                <a:spcPts val="0"/>
              </a:spcAft>
              <a:buSzPts val="1200"/>
              <a:buNone/>
              <a:defRPr b="1" sz="1200"/>
            </a:lvl7pPr>
            <a:lvl8pPr indent="-228600" lvl="7" marL="3657600" algn="l">
              <a:lnSpc>
                <a:spcPct val="100000"/>
              </a:lnSpc>
              <a:spcBef>
                <a:spcPts val="375"/>
              </a:spcBef>
              <a:spcAft>
                <a:spcPts val="0"/>
              </a:spcAft>
              <a:buSzPts val="1200"/>
              <a:buNone/>
              <a:defRPr b="1" sz="1200"/>
            </a:lvl8pPr>
            <a:lvl9pPr indent="-228600" lvl="8" marL="4114800" algn="l">
              <a:lnSpc>
                <a:spcPct val="100000"/>
              </a:lnSpc>
              <a:spcBef>
                <a:spcPts val="375"/>
              </a:spcBef>
              <a:spcAft>
                <a:spcPts val="0"/>
              </a:spcAft>
              <a:buSzPts val="1200"/>
              <a:buNone/>
              <a:defRPr b="1" sz="1200"/>
            </a:lvl9pPr>
          </a:lstStyle>
          <a:p/>
        </p:txBody>
      </p:sp>
      <p:sp>
        <p:nvSpPr>
          <p:cNvPr id="58" name="Google Shape;58;p35"/>
          <p:cNvSpPr txBox="1"/>
          <p:nvPr>
            <p:ph idx="4" type="body"/>
          </p:nvPr>
        </p:nvSpPr>
        <p:spPr>
          <a:xfrm>
            <a:off x="3566160" y="3981728"/>
            <a:ext cx="2743200" cy="4622800"/>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675"/>
              </a:spcBef>
              <a:spcAft>
                <a:spcPts val="0"/>
              </a:spcAft>
              <a:buSzPts val="1350"/>
              <a:buChar char="◦"/>
              <a:defRPr sz="1350"/>
            </a:lvl1pPr>
            <a:lvl2pPr indent="-304800" lvl="1" marL="914400" algn="l">
              <a:lnSpc>
                <a:spcPct val="100000"/>
              </a:lnSpc>
              <a:spcBef>
                <a:spcPts val="375"/>
              </a:spcBef>
              <a:spcAft>
                <a:spcPts val="0"/>
              </a:spcAft>
              <a:buSzPts val="1200"/>
              <a:buChar char="◦"/>
              <a:defRPr sz="1200"/>
            </a:lvl2pPr>
            <a:lvl3pPr indent="-295275" lvl="2" marL="1371600" algn="l">
              <a:lnSpc>
                <a:spcPct val="100000"/>
              </a:lnSpc>
              <a:spcBef>
                <a:spcPts val="375"/>
              </a:spcBef>
              <a:spcAft>
                <a:spcPts val="0"/>
              </a:spcAft>
              <a:buSzPts val="1050"/>
              <a:buChar char="◦"/>
              <a:defRPr sz="1050"/>
            </a:lvl3pPr>
            <a:lvl4pPr indent="-295275" lvl="3" marL="1828800" algn="l">
              <a:lnSpc>
                <a:spcPct val="100000"/>
              </a:lnSpc>
              <a:spcBef>
                <a:spcPts val="375"/>
              </a:spcBef>
              <a:spcAft>
                <a:spcPts val="0"/>
              </a:spcAft>
              <a:buSzPts val="1050"/>
              <a:buChar char="◦"/>
              <a:defRPr sz="1050"/>
            </a:lvl4pPr>
            <a:lvl5pPr indent="-295275" lvl="4" marL="2286000" algn="l">
              <a:lnSpc>
                <a:spcPct val="100000"/>
              </a:lnSpc>
              <a:spcBef>
                <a:spcPts val="375"/>
              </a:spcBef>
              <a:spcAft>
                <a:spcPts val="0"/>
              </a:spcAft>
              <a:buSzPts val="1050"/>
              <a:buChar char="◦"/>
              <a:defRPr sz="1050"/>
            </a:lvl5pPr>
            <a:lvl6pPr indent="-295275" lvl="5" marL="2743200" algn="l">
              <a:lnSpc>
                <a:spcPct val="100000"/>
              </a:lnSpc>
              <a:spcBef>
                <a:spcPts val="375"/>
              </a:spcBef>
              <a:spcAft>
                <a:spcPts val="0"/>
              </a:spcAft>
              <a:buSzPts val="1050"/>
              <a:buChar char="◦"/>
              <a:defRPr sz="1050"/>
            </a:lvl6pPr>
            <a:lvl7pPr indent="-295275" lvl="6" marL="3200400" algn="l">
              <a:lnSpc>
                <a:spcPct val="100000"/>
              </a:lnSpc>
              <a:spcBef>
                <a:spcPts val="375"/>
              </a:spcBef>
              <a:spcAft>
                <a:spcPts val="0"/>
              </a:spcAft>
              <a:buSzPts val="1050"/>
              <a:buChar char="◦"/>
              <a:defRPr sz="1050"/>
            </a:lvl7pPr>
            <a:lvl8pPr indent="-295275" lvl="7" marL="3657600" algn="l">
              <a:lnSpc>
                <a:spcPct val="100000"/>
              </a:lnSpc>
              <a:spcBef>
                <a:spcPts val="375"/>
              </a:spcBef>
              <a:spcAft>
                <a:spcPts val="0"/>
              </a:spcAft>
              <a:buSzPts val="1050"/>
              <a:buChar char="◦"/>
              <a:defRPr sz="1050"/>
            </a:lvl8pPr>
            <a:lvl9pPr indent="-295275" lvl="8" marL="4114800" algn="l">
              <a:lnSpc>
                <a:spcPct val="100000"/>
              </a:lnSpc>
              <a:spcBef>
                <a:spcPts val="375"/>
              </a:spcBef>
              <a:spcAft>
                <a:spcPts val="0"/>
              </a:spcAft>
              <a:buSzPts val="1050"/>
              <a:buChar char="◦"/>
              <a:defRPr sz="1050"/>
            </a:lvl9pPr>
          </a:lstStyle>
          <a:p/>
        </p:txBody>
      </p:sp>
      <p:sp>
        <p:nvSpPr>
          <p:cNvPr id="59" name="Google Shape;59;p35"/>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5"/>
          <p:cNvSpPr txBox="1"/>
          <p:nvPr>
            <p:ph idx="12" type="sldNum"/>
          </p:nvPr>
        </p:nvSpPr>
        <p:spPr>
          <a:xfrm>
            <a:off x="5867537" y="9113520"/>
            <a:ext cx="822960" cy="39624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rgbClr val="3F3F3F"/>
              </a:buClr>
              <a:buSzPts val="600"/>
              <a:buFont typeface="Century Gothic"/>
              <a:buNone/>
              <a:defRPr/>
            </a:lvl1pPr>
            <a:lvl2pPr indent="0" lvl="1" marL="0" algn="r">
              <a:spcBef>
                <a:spcPts val="0"/>
              </a:spcBef>
              <a:spcAft>
                <a:spcPts val="0"/>
              </a:spcAft>
              <a:buClr>
                <a:srgbClr val="3F3F3F"/>
              </a:buClr>
              <a:buSzPts val="600"/>
              <a:buFont typeface="Century Gothic"/>
              <a:buNone/>
              <a:defRPr/>
            </a:lvl2pPr>
            <a:lvl3pPr indent="0" lvl="2" marL="0" algn="r">
              <a:spcBef>
                <a:spcPts val="0"/>
              </a:spcBef>
              <a:spcAft>
                <a:spcPts val="0"/>
              </a:spcAft>
              <a:buClr>
                <a:srgbClr val="3F3F3F"/>
              </a:buClr>
              <a:buSzPts val="600"/>
              <a:buFont typeface="Century Gothic"/>
              <a:buNone/>
              <a:defRPr/>
            </a:lvl3pPr>
            <a:lvl4pPr indent="0" lvl="3" marL="0" algn="r">
              <a:spcBef>
                <a:spcPts val="0"/>
              </a:spcBef>
              <a:spcAft>
                <a:spcPts val="0"/>
              </a:spcAft>
              <a:buClr>
                <a:srgbClr val="3F3F3F"/>
              </a:buClr>
              <a:buSzPts val="600"/>
              <a:buFont typeface="Century Gothic"/>
              <a:buNone/>
              <a:defRPr/>
            </a:lvl4pPr>
            <a:lvl5pPr indent="0" lvl="4" marL="0" algn="r">
              <a:spcBef>
                <a:spcPts val="0"/>
              </a:spcBef>
              <a:spcAft>
                <a:spcPts val="0"/>
              </a:spcAft>
              <a:buClr>
                <a:srgbClr val="3F3F3F"/>
              </a:buClr>
              <a:buSzPts val="600"/>
              <a:buFont typeface="Century Gothic"/>
              <a:buNone/>
              <a:defRPr/>
            </a:lvl5pPr>
            <a:lvl6pPr indent="0" lvl="5" marL="0" algn="r">
              <a:spcBef>
                <a:spcPts val="0"/>
              </a:spcBef>
              <a:spcAft>
                <a:spcPts val="0"/>
              </a:spcAft>
              <a:buClr>
                <a:srgbClr val="3F3F3F"/>
              </a:buClr>
              <a:buSzPts val="600"/>
              <a:buFont typeface="Century Gothic"/>
              <a:buNone/>
              <a:defRPr/>
            </a:lvl6pPr>
            <a:lvl7pPr indent="0" lvl="6" marL="0" algn="r">
              <a:spcBef>
                <a:spcPts val="0"/>
              </a:spcBef>
              <a:spcAft>
                <a:spcPts val="0"/>
              </a:spcAft>
              <a:buClr>
                <a:srgbClr val="3F3F3F"/>
              </a:buClr>
              <a:buSzPts val="600"/>
              <a:buFont typeface="Century Gothic"/>
              <a:buNone/>
              <a:defRPr/>
            </a:lvl7pPr>
            <a:lvl8pPr indent="0" lvl="7" marL="0" algn="r">
              <a:spcBef>
                <a:spcPts val="0"/>
              </a:spcBef>
              <a:spcAft>
                <a:spcPts val="0"/>
              </a:spcAft>
              <a:buClr>
                <a:srgbClr val="3F3F3F"/>
              </a:buClr>
              <a:buSzPts val="600"/>
              <a:buFont typeface="Century Gothic"/>
              <a:buNone/>
              <a:defRPr/>
            </a:lvl8pPr>
            <a:lvl9pPr indent="0" lvl="8" marL="0" algn="r">
              <a:spcBef>
                <a:spcPts val="0"/>
              </a:spcBef>
              <a:spcAft>
                <a:spcPts val="0"/>
              </a:spcAft>
              <a:buClr>
                <a:srgbClr val="3F3F3F"/>
              </a:buClr>
              <a:buSzPts val="6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36"/>
          <p:cNvSpPr txBox="1"/>
          <p:nvPr>
            <p:ph type="title"/>
          </p:nvPr>
        </p:nvSpPr>
        <p:spPr>
          <a:xfrm>
            <a:off x="548640" y="928191"/>
            <a:ext cx="5760720" cy="1981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6"/>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6"/>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idx="12" type="sldNum"/>
          </p:nvPr>
        </p:nvSpPr>
        <p:spPr>
          <a:xfrm>
            <a:off x="5867537" y="9113520"/>
            <a:ext cx="822960" cy="39624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rgbClr val="3F3F3F"/>
              </a:buClr>
              <a:buSzPts val="600"/>
              <a:buFont typeface="Century Gothic"/>
              <a:buNone/>
              <a:defRPr/>
            </a:lvl1pPr>
            <a:lvl2pPr indent="0" lvl="1" marL="0" algn="r">
              <a:spcBef>
                <a:spcPts val="0"/>
              </a:spcBef>
              <a:spcAft>
                <a:spcPts val="0"/>
              </a:spcAft>
              <a:buClr>
                <a:srgbClr val="3F3F3F"/>
              </a:buClr>
              <a:buSzPts val="600"/>
              <a:buFont typeface="Century Gothic"/>
              <a:buNone/>
              <a:defRPr/>
            </a:lvl2pPr>
            <a:lvl3pPr indent="0" lvl="2" marL="0" algn="r">
              <a:spcBef>
                <a:spcPts val="0"/>
              </a:spcBef>
              <a:spcAft>
                <a:spcPts val="0"/>
              </a:spcAft>
              <a:buClr>
                <a:srgbClr val="3F3F3F"/>
              </a:buClr>
              <a:buSzPts val="600"/>
              <a:buFont typeface="Century Gothic"/>
              <a:buNone/>
              <a:defRPr/>
            </a:lvl3pPr>
            <a:lvl4pPr indent="0" lvl="3" marL="0" algn="r">
              <a:spcBef>
                <a:spcPts val="0"/>
              </a:spcBef>
              <a:spcAft>
                <a:spcPts val="0"/>
              </a:spcAft>
              <a:buClr>
                <a:srgbClr val="3F3F3F"/>
              </a:buClr>
              <a:buSzPts val="600"/>
              <a:buFont typeface="Century Gothic"/>
              <a:buNone/>
              <a:defRPr/>
            </a:lvl4pPr>
            <a:lvl5pPr indent="0" lvl="4" marL="0" algn="r">
              <a:spcBef>
                <a:spcPts val="0"/>
              </a:spcBef>
              <a:spcAft>
                <a:spcPts val="0"/>
              </a:spcAft>
              <a:buClr>
                <a:srgbClr val="3F3F3F"/>
              </a:buClr>
              <a:buSzPts val="600"/>
              <a:buFont typeface="Century Gothic"/>
              <a:buNone/>
              <a:defRPr/>
            </a:lvl5pPr>
            <a:lvl6pPr indent="0" lvl="5" marL="0" algn="r">
              <a:spcBef>
                <a:spcPts val="0"/>
              </a:spcBef>
              <a:spcAft>
                <a:spcPts val="0"/>
              </a:spcAft>
              <a:buClr>
                <a:srgbClr val="3F3F3F"/>
              </a:buClr>
              <a:buSzPts val="600"/>
              <a:buFont typeface="Century Gothic"/>
              <a:buNone/>
              <a:defRPr/>
            </a:lvl6pPr>
            <a:lvl7pPr indent="0" lvl="6" marL="0" algn="r">
              <a:spcBef>
                <a:spcPts val="0"/>
              </a:spcBef>
              <a:spcAft>
                <a:spcPts val="0"/>
              </a:spcAft>
              <a:buClr>
                <a:srgbClr val="3F3F3F"/>
              </a:buClr>
              <a:buSzPts val="600"/>
              <a:buFont typeface="Century Gothic"/>
              <a:buNone/>
              <a:defRPr/>
            </a:lvl7pPr>
            <a:lvl8pPr indent="0" lvl="7" marL="0" algn="r">
              <a:spcBef>
                <a:spcPts val="0"/>
              </a:spcBef>
              <a:spcAft>
                <a:spcPts val="0"/>
              </a:spcAft>
              <a:buClr>
                <a:srgbClr val="3F3F3F"/>
              </a:buClr>
              <a:buSzPts val="600"/>
              <a:buFont typeface="Century Gothic"/>
              <a:buNone/>
              <a:defRPr/>
            </a:lvl8pPr>
            <a:lvl9pPr indent="0" lvl="8" marL="0" algn="r">
              <a:spcBef>
                <a:spcPts val="0"/>
              </a:spcBef>
              <a:spcAft>
                <a:spcPts val="0"/>
              </a:spcAft>
              <a:buClr>
                <a:srgbClr val="3F3F3F"/>
              </a:buClr>
              <a:buSzPts val="6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37"/>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7"/>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2" type="sldNum"/>
          </p:nvPr>
        </p:nvSpPr>
        <p:spPr>
          <a:xfrm>
            <a:off x="5867537" y="9113520"/>
            <a:ext cx="822960" cy="39624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Clr>
                <a:srgbClr val="3F3F3F"/>
              </a:buClr>
              <a:buSzPts val="600"/>
              <a:buFont typeface="Century Gothic"/>
              <a:buNone/>
              <a:defRPr/>
            </a:lvl1pPr>
            <a:lvl2pPr indent="0" lvl="1" marL="0" algn="r">
              <a:spcBef>
                <a:spcPts val="0"/>
              </a:spcBef>
              <a:spcAft>
                <a:spcPts val="0"/>
              </a:spcAft>
              <a:buClr>
                <a:srgbClr val="3F3F3F"/>
              </a:buClr>
              <a:buSzPts val="600"/>
              <a:buFont typeface="Century Gothic"/>
              <a:buNone/>
              <a:defRPr/>
            </a:lvl2pPr>
            <a:lvl3pPr indent="0" lvl="2" marL="0" algn="r">
              <a:spcBef>
                <a:spcPts val="0"/>
              </a:spcBef>
              <a:spcAft>
                <a:spcPts val="0"/>
              </a:spcAft>
              <a:buClr>
                <a:srgbClr val="3F3F3F"/>
              </a:buClr>
              <a:buSzPts val="600"/>
              <a:buFont typeface="Century Gothic"/>
              <a:buNone/>
              <a:defRPr/>
            </a:lvl3pPr>
            <a:lvl4pPr indent="0" lvl="3" marL="0" algn="r">
              <a:spcBef>
                <a:spcPts val="0"/>
              </a:spcBef>
              <a:spcAft>
                <a:spcPts val="0"/>
              </a:spcAft>
              <a:buClr>
                <a:srgbClr val="3F3F3F"/>
              </a:buClr>
              <a:buSzPts val="600"/>
              <a:buFont typeface="Century Gothic"/>
              <a:buNone/>
              <a:defRPr/>
            </a:lvl4pPr>
            <a:lvl5pPr indent="0" lvl="4" marL="0" algn="r">
              <a:spcBef>
                <a:spcPts val="0"/>
              </a:spcBef>
              <a:spcAft>
                <a:spcPts val="0"/>
              </a:spcAft>
              <a:buClr>
                <a:srgbClr val="3F3F3F"/>
              </a:buClr>
              <a:buSzPts val="600"/>
              <a:buFont typeface="Century Gothic"/>
              <a:buNone/>
              <a:defRPr/>
            </a:lvl5pPr>
            <a:lvl6pPr indent="0" lvl="5" marL="0" algn="r">
              <a:spcBef>
                <a:spcPts val="0"/>
              </a:spcBef>
              <a:spcAft>
                <a:spcPts val="0"/>
              </a:spcAft>
              <a:buClr>
                <a:srgbClr val="3F3F3F"/>
              </a:buClr>
              <a:buSzPts val="600"/>
              <a:buFont typeface="Century Gothic"/>
              <a:buNone/>
              <a:defRPr/>
            </a:lvl6pPr>
            <a:lvl7pPr indent="0" lvl="6" marL="0" algn="r">
              <a:spcBef>
                <a:spcPts val="0"/>
              </a:spcBef>
              <a:spcAft>
                <a:spcPts val="0"/>
              </a:spcAft>
              <a:buClr>
                <a:srgbClr val="3F3F3F"/>
              </a:buClr>
              <a:buSzPts val="600"/>
              <a:buFont typeface="Century Gothic"/>
              <a:buNone/>
              <a:defRPr/>
            </a:lvl7pPr>
            <a:lvl8pPr indent="0" lvl="7" marL="0" algn="r">
              <a:spcBef>
                <a:spcPts val="0"/>
              </a:spcBef>
              <a:spcAft>
                <a:spcPts val="0"/>
              </a:spcAft>
              <a:buClr>
                <a:srgbClr val="3F3F3F"/>
              </a:buClr>
              <a:buSzPts val="600"/>
              <a:buFont typeface="Century Gothic"/>
              <a:buNone/>
              <a:defRPr/>
            </a:lvl8pPr>
            <a:lvl9pPr indent="0" lvl="8" marL="0" algn="r">
              <a:spcBef>
                <a:spcPts val="0"/>
              </a:spcBef>
              <a:spcAft>
                <a:spcPts val="0"/>
              </a:spcAft>
              <a:buClr>
                <a:srgbClr val="3F3F3F"/>
              </a:buClr>
              <a:buSzPts val="600"/>
              <a:buFont typeface="Century Gothic"/>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1" name="Shape 71"/>
        <p:cNvGrpSpPr/>
        <p:nvPr/>
      </p:nvGrpSpPr>
      <p:grpSpPr>
        <a:xfrm>
          <a:off x="0" y="0"/>
          <a:ext cx="0" cy="0"/>
          <a:chOff x="0" y="0"/>
          <a:chExt cx="0" cy="0"/>
        </a:xfrm>
      </p:grpSpPr>
      <p:sp>
        <p:nvSpPr>
          <p:cNvPr id="72" name="Google Shape;72;p38"/>
          <p:cNvSpPr/>
          <p:nvPr/>
        </p:nvSpPr>
        <p:spPr>
          <a:xfrm>
            <a:off x="138110" y="250952"/>
            <a:ext cx="4798886" cy="9404096"/>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8"/>
          <p:cNvSpPr/>
          <p:nvPr/>
        </p:nvSpPr>
        <p:spPr>
          <a:xfrm>
            <a:off x="5073968" y="250952"/>
            <a:ext cx="1645920" cy="94040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8"/>
          <p:cNvSpPr txBox="1"/>
          <p:nvPr>
            <p:ph type="title"/>
          </p:nvPr>
        </p:nvSpPr>
        <p:spPr>
          <a:xfrm>
            <a:off x="5229225" y="877344"/>
            <a:ext cx="1367314"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1800"/>
              <a:buFont typeface="Century Gothic"/>
              <a:buNone/>
              <a:defRPr b="0" sz="1800" cap="none">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8"/>
          <p:cNvSpPr txBox="1"/>
          <p:nvPr>
            <p:ph idx="1" type="body"/>
          </p:nvPr>
        </p:nvSpPr>
        <p:spPr>
          <a:xfrm>
            <a:off x="501732" y="1310318"/>
            <a:ext cx="4071642" cy="7285365"/>
          </a:xfrm>
          <a:prstGeom prst="rect">
            <a:avLst/>
          </a:prstGeom>
          <a:noFill/>
          <a:ln>
            <a:noFill/>
          </a:ln>
        </p:spPr>
        <p:txBody>
          <a:bodyPr anchorCtr="0" anchor="t" bIns="45700" lIns="91425" spcFirstLastPara="1" rIns="91425" wrap="square" tIns="45700">
            <a:normAutofit/>
          </a:bodyPr>
          <a:lstStyle>
            <a:lvl1pPr indent="-314325" lvl="0" marL="457200" algn="l">
              <a:lnSpc>
                <a:spcPct val="100000"/>
              </a:lnSpc>
              <a:spcBef>
                <a:spcPts val="675"/>
              </a:spcBef>
              <a:spcAft>
                <a:spcPts val="0"/>
              </a:spcAft>
              <a:buSzPts val="1350"/>
              <a:buChar char="◦"/>
              <a:defRPr sz="1350"/>
            </a:lvl1pPr>
            <a:lvl2pPr indent="-304800" lvl="1" marL="914400" algn="l">
              <a:lnSpc>
                <a:spcPct val="100000"/>
              </a:lnSpc>
              <a:spcBef>
                <a:spcPts val="375"/>
              </a:spcBef>
              <a:spcAft>
                <a:spcPts val="0"/>
              </a:spcAft>
              <a:buSzPts val="1200"/>
              <a:buChar char="◦"/>
              <a:defRPr sz="1200"/>
            </a:lvl2pPr>
            <a:lvl3pPr indent="-295275" lvl="2" marL="1371600" algn="l">
              <a:lnSpc>
                <a:spcPct val="100000"/>
              </a:lnSpc>
              <a:spcBef>
                <a:spcPts val="375"/>
              </a:spcBef>
              <a:spcAft>
                <a:spcPts val="0"/>
              </a:spcAft>
              <a:buSzPts val="1050"/>
              <a:buChar char="◦"/>
              <a:defRPr sz="1050"/>
            </a:lvl3pPr>
            <a:lvl4pPr indent="-295275" lvl="3" marL="1828800" algn="l">
              <a:lnSpc>
                <a:spcPct val="100000"/>
              </a:lnSpc>
              <a:spcBef>
                <a:spcPts val="375"/>
              </a:spcBef>
              <a:spcAft>
                <a:spcPts val="0"/>
              </a:spcAft>
              <a:buSzPts val="1050"/>
              <a:buChar char="◦"/>
              <a:defRPr sz="1050"/>
            </a:lvl4pPr>
            <a:lvl5pPr indent="-295275" lvl="4" marL="2286000" algn="l">
              <a:lnSpc>
                <a:spcPct val="100000"/>
              </a:lnSpc>
              <a:spcBef>
                <a:spcPts val="375"/>
              </a:spcBef>
              <a:spcAft>
                <a:spcPts val="0"/>
              </a:spcAft>
              <a:buSzPts val="1050"/>
              <a:buChar char="◦"/>
              <a:defRPr sz="1050"/>
            </a:lvl5pPr>
            <a:lvl6pPr indent="-295275" lvl="5" marL="2743200" algn="l">
              <a:lnSpc>
                <a:spcPct val="100000"/>
              </a:lnSpc>
              <a:spcBef>
                <a:spcPts val="375"/>
              </a:spcBef>
              <a:spcAft>
                <a:spcPts val="0"/>
              </a:spcAft>
              <a:buSzPts val="1050"/>
              <a:buChar char="◦"/>
              <a:defRPr sz="1050"/>
            </a:lvl6pPr>
            <a:lvl7pPr indent="-295275" lvl="6" marL="3200400" algn="l">
              <a:lnSpc>
                <a:spcPct val="100000"/>
              </a:lnSpc>
              <a:spcBef>
                <a:spcPts val="375"/>
              </a:spcBef>
              <a:spcAft>
                <a:spcPts val="0"/>
              </a:spcAft>
              <a:buSzPts val="1050"/>
              <a:buChar char="◦"/>
              <a:defRPr sz="1050"/>
            </a:lvl7pPr>
            <a:lvl8pPr indent="-295275" lvl="7" marL="3657600" algn="l">
              <a:lnSpc>
                <a:spcPct val="100000"/>
              </a:lnSpc>
              <a:spcBef>
                <a:spcPts val="375"/>
              </a:spcBef>
              <a:spcAft>
                <a:spcPts val="0"/>
              </a:spcAft>
              <a:buSzPts val="1050"/>
              <a:buChar char="◦"/>
              <a:defRPr sz="1050"/>
            </a:lvl8pPr>
            <a:lvl9pPr indent="-295275" lvl="8" marL="4114800" algn="l">
              <a:lnSpc>
                <a:spcPct val="100000"/>
              </a:lnSpc>
              <a:spcBef>
                <a:spcPts val="375"/>
              </a:spcBef>
              <a:spcAft>
                <a:spcPts val="0"/>
              </a:spcAft>
              <a:buSzPts val="1050"/>
              <a:buChar char="◦"/>
              <a:defRPr sz="1050"/>
            </a:lvl9pPr>
          </a:lstStyle>
          <a:p/>
        </p:txBody>
      </p:sp>
      <p:sp>
        <p:nvSpPr>
          <p:cNvPr id="76" name="Google Shape;76;p38"/>
          <p:cNvSpPr txBox="1"/>
          <p:nvPr>
            <p:ph idx="2" type="body"/>
          </p:nvPr>
        </p:nvSpPr>
        <p:spPr>
          <a:xfrm>
            <a:off x="5229225" y="3302000"/>
            <a:ext cx="1367314" cy="506306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600"/>
              </a:spcBef>
              <a:spcAft>
                <a:spcPts val="0"/>
              </a:spcAft>
              <a:buSzPts val="975"/>
              <a:buNone/>
              <a:defRPr sz="975">
                <a:solidFill>
                  <a:srgbClr val="FFFFFF"/>
                </a:solidFill>
              </a:defRPr>
            </a:lvl1pPr>
            <a:lvl2pPr indent="-228600" lvl="1" marL="914400" algn="l">
              <a:lnSpc>
                <a:spcPct val="100000"/>
              </a:lnSpc>
              <a:spcBef>
                <a:spcPts val="375"/>
              </a:spcBef>
              <a:spcAft>
                <a:spcPts val="0"/>
              </a:spcAft>
              <a:buSzPts val="900"/>
              <a:buNone/>
              <a:defRPr sz="900"/>
            </a:lvl2pPr>
            <a:lvl3pPr indent="-228600" lvl="2" marL="1371600" algn="l">
              <a:lnSpc>
                <a:spcPct val="100000"/>
              </a:lnSpc>
              <a:spcBef>
                <a:spcPts val="375"/>
              </a:spcBef>
              <a:spcAft>
                <a:spcPts val="0"/>
              </a:spcAft>
              <a:buSzPts val="750"/>
              <a:buNone/>
              <a:defRPr sz="750"/>
            </a:lvl3pPr>
            <a:lvl4pPr indent="-228600" lvl="3" marL="1828800" algn="l">
              <a:lnSpc>
                <a:spcPct val="100000"/>
              </a:lnSpc>
              <a:spcBef>
                <a:spcPts val="375"/>
              </a:spcBef>
              <a:spcAft>
                <a:spcPts val="0"/>
              </a:spcAft>
              <a:buSzPts val="675"/>
              <a:buNone/>
              <a:defRPr sz="675"/>
            </a:lvl4pPr>
            <a:lvl5pPr indent="-228600" lvl="4" marL="2286000" algn="l">
              <a:lnSpc>
                <a:spcPct val="100000"/>
              </a:lnSpc>
              <a:spcBef>
                <a:spcPts val="375"/>
              </a:spcBef>
              <a:spcAft>
                <a:spcPts val="0"/>
              </a:spcAft>
              <a:buSzPts val="675"/>
              <a:buNone/>
              <a:defRPr sz="675"/>
            </a:lvl5pPr>
            <a:lvl6pPr indent="-228600" lvl="5" marL="2743200" algn="l">
              <a:lnSpc>
                <a:spcPct val="100000"/>
              </a:lnSpc>
              <a:spcBef>
                <a:spcPts val="375"/>
              </a:spcBef>
              <a:spcAft>
                <a:spcPts val="0"/>
              </a:spcAft>
              <a:buSzPts val="675"/>
              <a:buNone/>
              <a:defRPr sz="675"/>
            </a:lvl6pPr>
            <a:lvl7pPr indent="-228600" lvl="6" marL="3200400" algn="l">
              <a:lnSpc>
                <a:spcPct val="100000"/>
              </a:lnSpc>
              <a:spcBef>
                <a:spcPts val="375"/>
              </a:spcBef>
              <a:spcAft>
                <a:spcPts val="0"/>
              </a:spcAft>
              <a:buSzPts val="675"/>
              <a:buNone/>
              <a:defRPr sz="675"/>
            </a:lvl7pPr>
            <a:lvl8pPr indent="-228600" lvl="7" marL="3657600" algn="l">
              <a:lnSpc>
                <a:spcPct val="100000"/>
              </a:lnSpc>
              <a:spcBef>
                <a:spcPts val="375"/>
              </a:spcBef>
              <a:spcAft>
                <a:spcPts val="0"/>
              </a:spcAft>
              <a:buSzPts val="675"/>
              <a:buNone/>
              <a:defRPr sz="675"/>
            </a:lvl8pPr>
            <a:lvl9pPr indent="-228600" lvl="8" marL="4114800" algn="l">
              <a:lnSpc>
                <a:spcPct val="100000"/>
              </a:lnSpc>
              <a:spcBef>
                <a:spcPts val="375"/>
              </a:spcBef>
              <a:spcAft>
                <a:spcPts val="0"/>
              </a:spcAft>
              <a:buSzPts val="675"/>
              <a:buNone/>
              <a:defRPr sz="675"/>
            </a:lvl9pPr>
          </a:lstStyle>
          <a:p/>
        </p:txBody>
      </p:sp>
      <p:sp>
        <p:nvSpPr>
          <p:cNvPr id="77" name="Google Shape;77;p38"/>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8"/>
          <p:cNvSpPr txBox="1"/>
          <p:nvPr>
            <p:ph idx="12" type="sldNum"/>
          </p:nvPr>
        </p:nvSpPr>
        <p:spPr>
          <a:xfrm>
            <a:off x="5846444" y="9114569"/>
            <a:ext cx="822960" cy="39624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1pPr>
            <a:lvl2pPr indent="0" lvl="1"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2pPr>
            <a:lvl3pPr indent="0" lvl="2"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3pPr>
            <a:lvl4pPr indent="0" lvl="3"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4pPr>
            <a:lvl5pPr indent="0" lvl="4"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5pPr>
            <a:lvl6pPr indent="0" lvl="5"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6pPr>
            <a:lvl7pPr indent="0" lvl="6"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7pPr>
            <a:lvl8pPr indent="0" lvl="7"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8pPr>
            <a:lvl9pPr indent="0" lvl="8"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38"/>
          <p:cNvSpPr/>
          <p:nvPr/>
        </p:nvSpPr>
        <p:spPr>
          <a:xfrm>
            <a:off x="5151120" y="396240"/>
            <a:ext cx="1491615" cy="9113520"/>
          </a:xfrm>
          <a:prstGeom prst="rect">
            <a:avLst/>
          </a:prstGeom>
          <a:noFill/>
          <a:ln cap="sq" cmpd="sng" w="9525">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1" name="Shape 81"/>
        <p:cNvGrpSpPr/>
        <p:nvPr/>
      </p:nvGrpSpPr>
      <p:grpSpPr>
        <a:xfrm>
          <a:off x="0" y="0"/>
          <a:ext cx="0" cy="0"/>
          <a:chOff x="0" y="0"/>
          <a:chExt cx="0" cy="0"/>
        </a:xfrm>
      </p:grpSpPr>
      <p:sp>
        <p:nvSpPr>
          <p:cNvPr id="82" name="Google Shape;82;p39"/>
          <p:cNvSpPr/>
          <p:nvPr/>
        </p:nvSpPr>
        <p:spPr>
          <a:xfrm>
            <a:off x="5073968" y="250952"/>
            <a:ext cx="1645920" cy="94040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9"/>
          <p:cNvSpPr txBox="1"/>
          <p:nvPr>
            <p:ph type="title"/>
          </p:nvPr>
        </p:nvSpPr>
        <p:spPr>
          <a:xfrm>
            <a:off x="5229225" y="871728"/>
            <a:ext cx="1368171" cy="237744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1800"/>
              <a:buFont typeface="Century Gothic"/>
              <a:buNone/>
              <a:defRPr b="0" sz="1800">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9"/>
          <p:cNvSpPr/>
          <p:nvPr>
            <p:ph idx="2" type="pic"/>
          </p:nvPr>
        </p:nvSpPr>
        <p:spPr>
          <a:xfrm>
            <a:off x="128587" y="250952"/>
            <a:ext cx="4798886" cy="9404096"/>
          </a:xfrm>
          <a:prstGeom prst="rect">
            <a:avLst/>
          </a:prstGeom>
          <a:solidFill>
            <a:srgbClr val="76CEEF"/>
          </a:solidFill>
          <a:ln>
            <a:noFill/>
          </a:ln>
        </p:spPr>
      </p:sp>
      <p:sp>
        <p:nvSpPr>
          <p:cNvPr id="85" name="Google Shape;85;p39"/>
          <p:cNvSpPr txBox="1"/>
          <p:nvPr>
            <p:ph idx="1" type="body"/>
          </p:nvPr>
        </p:nvSpPr>
        <p:spPr>
          <a:xfrm>
            <a:off x="5229225" y="3302000"/>
            <a:ext cx="1368171" cy="505866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600"/>
              </a:spcBef>
              <a:spcAft>
                <a:spcPts val="0"/>
              </a:spcAft>
              <a:buSzPts val="975"/>
              <a:buNone/>
              <a:defRPr sz="975">
                <a:solidFill>
                  <a:srgbClr val="FFFFFF"/>
                </a:solidFill>
              </a:defRPr>
            </a:lvl1pPr>
            <a:lvl2pPr indent="-228600" lvl="1" marL="914400" algn="l">
              <a:lnSpc>
                <a:spcPct val="100000"/>
              </a:lnSpc>
              <a:spcBef>
                <a:spcPts val="375"/>
              </a:spcBef>
              <a:spcAft>
                <a:spcPts val="0"/>
              </a:spcAft>
              <a:buSzPts val="900"/>
              <a:buNone/>
              <a:defRPr sz="900"/>
            </a:lvl2pPr>
            <a:lvl3pPr indent="-228600" lvl="2" marL="1371600" algn="l">
              <a:lnSpc>
                <a:spcPct val="100000"/>
              </a:lnSpc>
              <a:spcBef>
                <a:spcPts val="375"/>
              </a:spcBef>
              <a:spcAft>
                <a:spcPts val="0"/>
              </a:spcAft>
              <a:buSzPts val="750"/>
              <a:buNone/>
              <a:defRPr sz="750"/>
            </a:lvl3pPr>
            <a:lvl4pPr indent="-228600" lvl="3" marL="1828800" algn="l">
              <a:lnSpc>
                <a:spcPct val="100000"/>
              </a:lnSpc>
              <a:spcBef>
                <a:spcPts val="375"/>
              </a:spcBef>
              <a:spcAft>
                <a:spcPts val="0"/>
              </a:spcAft>
              <a:buSzPts val="675"/>
              <a:buNone/>
              <a:defRPr sz="675"/>
            </a:lvl4pPr>
            <a:lvl5pPr indent="-228600" lvl="4" marL="2286000" algn="l">
              <a:lnSpc>
                <a:spcPct val="100000"/>
              </a:lnSpc>
              <a:spcBef>
                <a:spcPts val="375"/>
              </a:spcBef>
              <a:spcAft>
                <a:spcPts val="0"/>
              </a:spcAft>
              <a:buSzPts val="675"/>
              <a:buNone/>
              <a:defRPr sz="675"/>
            </a:lvl5pPr>
            <a:lvl6pPr indent="-228600" lvl="5" marL="2743200" algn="l">
              <a:lnSpc>
                <a:spcPct val="100000"/>
              </a:lnSpc>
              <a:spcBef>
                <a:spcPts val="375"/>
              </a:spcBef>
              <a:spcAft>
                <a:spcPts val="0"/>
              </a:spcAft>
              <a:buSzPts val="675"/>
              <a:buNone/>
              <a:defRPr sz="675"/>
            </a:lvl6pPr>
            <a:lvl7pPr indent="-228600" lvl="6" marL="3200400" algn="l">
              <a:lnSpc>
                <a:spcPct val="100000"/>
              </a:lnSpc>
              <a:spcBef>
                <a:spcPts val="375"/>
              </a:spcBef>
              <a:spcAft>
                <a:spcPts val="0"/>
              </a:spcAft>
              <a:buSzPts val="675"/>
              <a:buNone/>
              <a:defRPr sz="675"/>
            </a:lvl7pPr>
            <a:lvl8pPr indent="-228600" lvl="7" marL="3657600" algn="l">
              <a:lnSpc>
                <a:spcPct val="100000"/>
              </a:lnSpc>
              <a:spcBef>
                <a:spcPts val="375"/>
              </a:spcBef>
              <a:spcAft>
                <a:spcPts val="0"/>
              </a:spcAft>
              <a:buSzPts val="675"/>
              <a:buNone/>
              <a:defRPr sz="675"/>
            </a:lvl8pPr>
            <a:lvl9pPr indent="-228600" lvl="8" marL="4114800" algn="l">
              <a:lnSpc>
                <a:spcPct val="100000"/>
              </a:lnSpc>
              <a:spcBef>
                <a:spcPts val="375"/>
              </a:spcBef>
              <a:spcAft>
                <a:spcPts val="0"/>
              </a:spcAft>
              <a:buSzPts val="675"/>
              <a:buNone/>
              <a:defRPr sz="675"/>
            </a:lvl9pPr>
          </a:lstStyle>
          <a:p/>
        </p:txBody>
      </p:sp>
      <p:sp>
        <p:nvSpPr>
          <p:cNvPr id="86" name="Google Shape;86;p39"/>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9"/>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sz="675">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9"/>
          <p:cNvSpPr txBox="1"/>
          <p:nvPr>
            <p:ph idx="12" type="sldNum"/>
          </p:nvPr>
        </p:nvSpPr>
        <p:spPr>
          <a:xfrm>
            <a:off x="5848160" y="9113520"/>
            <a:ext cx="822960" cy="39624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1pPr>
            <a:lvl2pPr indent="0" lvl="1"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2pPr>
            <a:lvl3pPr indent="0" lvl="2"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3pPr>
            <a:lvl4pPr indent="0" lvl="3"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4pPr>
            <a:lvl5pPr indent="0" lvl="4"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5pPr>
            <a:lvl6pPr indent="0" lvl="5"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6pPr>
            <a:lvl7pPr indent="0" lvl="6"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7pPr>
            <a:lvl8pPr indent="0" lvl="7"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8pPr>
            <a:lvl9pPr indent="0" lvl="8" marL="0" marR="0" algn="r">
              <a:spcBef>
                <a:spcPts val="0"/>
              </a:spcBef>
              <a:spcAft>
                <a:spcPts val="0"/>
              </a:spcAft>
              <a:buClr>
                <a:srgbClr val="FFFFFF"/>
              </a:buClr>
              <a:buSzPts val="675"/>
              <a:buFont typeface="Century Gothic"/>
              <a:buNone/>
              <a:defRPr sz="675">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39"/>
          <p:cNvSpPr/>
          <p:nvPr/>
        </p:nvSpPr>
        <p:spPr>
          <a:xfrm>
            <a:off x="5151120" y="396240"/>
            <a:ext cx="1491615" cy="9113520"/>
          </a:xfrm>
          <a:prstGeom prst="rect">
            <a:avLst/>
          </a:prstGeom>
          <a:noFill/>
          <a:ln cap="sq" cmpd="sng" w="9525">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0"/>
          <p:cNvSpPr/>
          <p:nvPr/>
        </p:nvSpPr>
        <p:spPr>
          <a:xfrm>
            <a:off x="132017" y="250952"/>
            <a:ext cx="6593967" cy="9404096"/>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30"/>
          <p:cNvSpPr txBox="1"/>
          <p:nvPr>
            <p:ph type="title"/>
          </p:nvPr>
        </p:nvSpPr>
        <p:spPr>
          <a:xfrm>
            <a:off x="548640" y="928191"/>
            <a:ext cx="5760720" cy="1981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3000"/>
              <a:buFont typeface="Times New Roman"/>
              <a:buNone/>
              <a:defRPr b="0" i="0" sz="3000" u="none" cap="none" strike="noStrike">
                <a:solidFill>
                  <a:srgbClr val="262626"/>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30"/>
          <p:cNvSpPr txBox="1"/>
          <p:nvPr>
            <p:ph idx="1" type="body"/>
          </p:nvPr>
        </p:nvSpPr>
        <p:spPr>
          <a:xfrm>
            <a:off x="548640" y="3037840"/>
            <a:ext cx="5760720" cy="5679440"/>
          </a:xfrm>
          <a:prstGeom prst="rect">
            <a:avLst/>
          </a:prstGeom>
          <a:noFill/>
          <a:ln>
            <a:noFill/>
          </a:ln>
        </p:spPr>
        <p:txBody>
          <a:bodyPr anchorCtr="0" anchor="t" bIns="45700" lIns="91425" spcFirstLastPara="1" rIns="91425" wrap="square" tIns="45700">
            <a:normAutofit/>
          </a:bodyPr>
          <a:lstStyle>
            <a:lvl1pPr indent="-314325" lvl="0" marL="457200" marR="0" rtl="0" algn="l">
              <a:lnSpc>
                <a:spcPct val="100000"/>
              </a:lnSpc>
              <a:spcBef>
                <a:spcPts val="675"/>
              </a:spcBef>
              <a:spcAft>
                <a:spcPts val="0"/>
              </a:spcAft>
              <a:buClr>
                <a:srgbClr val="262626"/>
              </a:buClr>
              <a:buSzPts val="1350"/>
              <a:buFont typeface="Garamond"/>
              <a:buChar char="◦"/>
              <a:defRPr b="0" i="0" sz="1350" u="none" cap="none" strike="noStrike">
                <a:solidFill>
                  <a:schemeClr val="dk1"/>
                </a:solidFill>
                <a:latin typeface="Times New Roman"/>
                <a:ea typeface="Times New Roman"/>
                <a:cs typeface="Times New Roman"/>
                <a:sym typeface="Times New Roman"/>
              </a:defRPr>
            </a:lvl1pPr>
            <a:lvl2pPr indent="-304800" lvl="1" marL="914400" marR="0" rtl="0" algn="l">
              <a:lnSpc>
                <a:spcPct val="100000"/>
              </a:lnSpc>
              <a:spcBef>
                <a:spcPts val="375"/>
              </a:spcBef>
              <a:spcAft>
                <a:spcPts val="0"/>
              </a:spcAft>
              <a:buClr>
                <a:srgbClr val="262626"/>
              </a:buClr>
              <a:buSzPts val="1200"/>
              <a:buFont typeface="Garamond"/>
              <a:buChar char="◦"/>
              <a:defRPr b="0" i="0" sz="1200" u="none" cap="none" strike="noStrike">
                <a:solidFill>
                  <a:schemeClr val="dk1"/>
                </a:solidFill>
                <a:latin typeface="Times New Roman"/>
                <a:ea typeface="Times New Roman"/>
                <a:cs typeface="Times New Roman"/>
                <a:sym typeface="Times New Roman"/>
              </a:defRPr>
            </a:lvl2pPr>
            <a:lvl3pPr indent="-295275" lvl="2" marL="1371600" marR="0" rtl="0" algn="l">
              <a:lnSpc>
                <a:spcPct val="100000"/>
              </a:lnSpc>
              <a:spcBef>
                <a:spcPts val="375"/>
              </a:spcBef>
              <a:spcAft>
                <a:spcPts val="0"/>
              </a:spcAft>
              <a:buClr>
                <a:srgbClr val="262626"/>
              </a:buClr>
              <a:buSzPts val="1050"/>
              <a:buFont typeface="Garamond"/>
              <a:buChar char="◦"/>
              <a:defRPr b="0" i="0" sz="1050" u="none" cap="none" strike="noStrike">
                <a:solidFill>
                  <a:schemeClr val="dk1"/>
                </a:solidFill>
                <a:latin typeface="Times New Roman"/>
                <a:ea typeface="Times New Roman"/>
                <a:cs typeface="Times New Roman"/>
                <a:sym typeface="Times New Roman"/>
              </a:defRPr>
            </a:lvl3pPr>
            <a:lvl4pPr indent="-295275" lvl="3" marL="1828800" marR="0" rtl="0" algn="l">
              <a:lnSpc>
                <a:spcPct val="100000"/>
              </a:lnSpc>
              <a:spcBef>
                <a:spcPts val="375"/>
              </a:spcBef>
              <a:spcAft>
                <a:spcPts val="0"/>
              </a:spcAft>
              <a:buClr>
                <a:srgbClr val="262626"/>
              </a:buClr>
              <a:buSzPts val="1050"/>
              <a:buFont typeface="Garamond"/>
              <a:buChar char="◦"/>
              <a:defRPr b="0" i="0" sz="1050" u="none" cap="none" strike="noStrike">
                <a:solidFill>
                  <a:schemeClr val="dk1"/>
                </a:solidFill>
                <a:latin typeface="Times New Roman"/>
                <a:ea typeface="Times New Roman"/>
                <a:cs typeface="Times New Roman"/>
                <a:sym typeface="Times New Roman"/>
              </a:defRPr>
            </a:lvl4pPr>
            <a:lvl5pPr indent="-295275" lvl="4" marL="2286000" marR="0" rtl="0" algn="l">
              <a:lnSpc>
                <a:spcPct val="100000"/>
              </a:lnSpc>
              <a:spcBef>
                <a:spcPts val="375"/>
              </a:spcBef>
              <a:spcAft>
                <a:spcPts val="0"/>
              </a:spcAft>
              <a:buClr>
                <a:srgbClr val="262626"/>
              </a:buClr>
              <a:buSzPts val="1050"/>
              <a:buFont typeface="Garamond"/>
              <a:buChar char="◦"/>
              <a:defRPr b="0" i="0" sz="1050" u="none" cap="none" strike="noStrike">
                <a:solidFill>
                  <a:schemeClr val="dk1"/>
                </a:solidFill>
                <a:latin typeface="Times New Roman"/>
                <a:ea typeface="Times New Roman"/>
                <a:cs typeface="Times New Roman"/>
                <a:sym typeface="Times New Roman"/>
              </a:defRPr>
            </a:lvl5pPr>
            <a:lvl6pPr indent="-295275" lvl="5" marL="2743200" marR="0" rtl="0" algn="l">
              <a:lnSpc>
                <a:spcPct val="100000"/>
              </a:lnSpc>
              <a:spcBef>
                <a:spcPts val="375"/>
              </a:spcBef>
              <a:spcAft>
                <a:spcPts val="0"/>
              </a:spcAft>
              <a:buClr>
                <a:srgbClr val="262626"/>
              </a:buClr>
              <a:buSzPts val="1050"/>
              <a:buFont typeface="Garamond"/>
              <a:buChar char="◦"/>
              <a:defRPr b="0" i="0" sz="1050" u="none" cap="none" strike="noStrike">
                <a:solidFill>
                  <a:schemeClr val="dk1"/>
                </a:solidFill>
                <a:latin typeface="Century Gothic"/>
                <a:ea typeface="Century Gothic"/>
                <a:cs typeface="Century Gothic"/>
                <a:sym typeface="Century Gothic"/>
              </a:defRPr>
            </a:lvl6pPr>
            <a:lvl7pPr indent="-295275" lvl="6" marL="3200400" marR="0" rtl="0" algn="l">
              <a:lnSpc>
                <a:spcPct val="100000"/>
              </a:lnSpc>
              <a:spcBef>
                <a:spcPts val="375"/>
              </a:spcBef>
              <a:spcAft>
                <a:spcPts val="0"/>
              </a:spcAft>
              <a:buClr>
                <a:srgbClr val="262626"/>
              </a:buClr>
              <a:buSzPts val="1050"/>
              <a:buFont typeface="Garamond"/>
              <a:buChar char="◦"/>
              <a:defRPr b="0" i="0" sz="1050" u="none" cap="none" strike="noStrike">
                <a:solidFill>
                  <a:schemeClr val="dk1"/>
                </a:solidFill>
                <a:latin typeface="Century Gothic"/>
                <a:ea typeface="Century Gothic"/>
                <a:cs typeface="Century Gothic"/>
                <a:sym typeface="Century Gothic"/>
              </a:defRPr>
            </a:lvl7pPr>
            <a:lvl8pPr indent="-295275" lvl="7" marL="3657600" marR="0" rtl="0" algn="l">
              <a:lnSpc>
                <a:spcPct val="100000"/>
              </a:lnSpc>
              <a:spcBef>
                <a:spcPts val="375"/>
              </a:spcBef>
              <a:spcAft>
                <a:spcPts val="0"/>
              </a:spcAft>
              <a:buClr>
                <a:srgbClr val="262626"/>
              </a:buClr>
              <a:buSzPts val="1050"/>
              <a:buFont typeface="Garamond"/>
              <a:buChar char="◦"/>
              <a:defRPr b="0" i="0" sz="1050" u="none" cap="none" strike="noStrike">
                <a:solidFill>
                  <a:schemeClr val="dk1"/>
                </a:solidFill>
                <a:latin typeface="Century Gothic"/>
                <a:ea typeface="Century Gothic"/>
                <a:cs typeface="Century Gothic"/>
                <a:sym typeface="Century Gothic"/>
              </a:defRPr>
            </a:lvl8pPr>
            <a:lvl9pPr indent="-295275" lvl="8" marL="4114800" marR="0" rtl="0" algn="l">
              <a:lnSpc>
                <a:spcPct val="100000"/>
              </a:lnSpc>
              <a:spcBef>
                <a:spcPts val="375"/>
              </a:spcBef>
              <a:spcAft>
                <a:spcPts val="0"/>
              </a:spcAft>
              <a:buClr>
                <a:srgbClr val="262626"/>
              </a:buClr>
              <a:buSzPts val="1050"/>
              <a:buFont typeface="Garamond"/>
              <a:buChar char="◦"/>
              <a:defRPr b="0" i="0" sz="1050" u="none" cap="none" strike="noStrike">
                <a:solidFill>
                  <a:schemeClr val="dk1"/>
                </a:solidFill>
                <a:latin typeface="Century Gothic"/>
                <a:ea typeface="Century Gothic"/>
                <a:cs typeface="Century Gothic"/>
                <a:sym typeface="Century Gothic"/>
              </a:defRPr>
            </a:lvl9pPr>
          </a:lstStyle>
          <a:p/>
        </p:txBody>
      </p:sp>
      <p:sp>
        <p:nvSpPr>
          <p:cNvPr id="9" name="Google Shape;9;p30"/>
          <p:cNvSpPr txBox="1"/>
          <p:nvPr>
            <p:ph idx="10" type="dt"/>
          </p:nvPr>
        </p:nvSpPr>
        <p:spPr>
          <a:xfrm>
            <a:off x="176076" y="9113520"/>
            <a:ext cx="1543050" cy="39624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675" u="none" cap="none" strike="noStrike">
                <a:solidFill>
                  <a:srgbClr val="3F3F3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0" name="Google Shape;10;p30"/>
          <p:cNvSpPr txBox="1"/>
          <p:nvPr>
            <p:ph idx="11" type="ftr"/>
          </p:nvPr>
        </p:nvSpPr>
        <p:spPr>
          <a:xfrm>
            <a:off x="1947672" y="9113520"/>
            <a:ext cx="2962656" cy="39624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75" u="none" cap="none" strike="noStrike">
                <a:solidFill>
                  <a:srgbClr val="3F3F3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1" name="Google Shape;11;p30"/>
          <p:cNvSpPr txBox="1"/>
          <p:nvPr>
            <p:ph idx="12" type="sldNum"/>
          </p:nvPr>
        </p:nvSpPr>
        <p:spPr>
          <a:xfrm>
            <a:off x="5867537" y="9113520"/>
            <a:ext cx="822960" cy="39624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1pPr>
            <a:lvl2pPr indent="0" lvl="1" marL="0" marR="0" rtl="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2pPr>
            <a:lvl3pPr indent="0" lvl="2" marL="0" marR="0" rtl="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3pPr>
            <a:lvl4pPr indent="0" lvl="3" marL="0" marR="0" rtl="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4pPr>
            <a:lvl5pPr indent="0" lvl="4" marL="0" marR="0" rtl="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5pPr>
            <a:lvl6pPr indent="0" lvl="5" marL="0" marR="0" rtl="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6pPr>
            <a:lvl7pPr indent="0" lvl="6" marL="0" marR="0" rtl="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7pPr>
            <a:lvl8pPr indent="0" lvl="7" marL="0" marR="0" rtl="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8pPr>
            <a:lvl9pPr indent="0" lvl="8" marL="0" marR="0" rtl="0" algn="r">
              <a:spcBef>
                <a:spcPts val="0"/>
              </a:spcBef>
              <a:spcAft>
                <a:spcPts val="0"/>
              </a:spcAft>
              <a:buClr>
                <a:srgbClr val="3F3F3F"/>
              </a:buClr>
              <a:buSzPts val="675"/>
              <a:buFont typeface="Century Gothic"/>
              <a:buNone/>
              <a:defRPr b="0" i="0" sz="675"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type="ctrTitle"/>
          </p:nvPr>
        </p:nvSpPr>
        <p:spPr>
          <a:xfrm>
            <a:off x="878461" y="3020713"/>
            <a:ext cx="5101080" cy="3742267"/>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0"/>
              </a:spcAft>
              <a:buClr>
                <a:schemeClr val="dk1"/>
              </a:buClr>
              <a:buSzPts val="4500"/>
              <a:buFont typeface="Times New Roman"/>
              <a:buNone/>
            </a:pPr>
            <a:r>
              <a:t/>
            </a:r>
            <a:endParaRPr>
              <a:latin typeface="Times New Roman"/>
              <a:ea typeface="Times New Roman"/>
              <a:cs typeface="Times New Roman"/>
              <a:sym typeface="Times New Roman"/>
            </a:endParaRPr>
          </a:p>
        </p:txBody>
      </p:sp>
      <p:sp>
        <p:nvSpPr>
          <p:cNvPr id="107" name="Google Shape;107;p1"/>
          <p:cNvSpPr txBox="1"/>
          <p:nvPr>
            <p:ph idx="1" type="subTitle"/>
          </p:nvPr>
        </p:nvSpPr>
        <p:spPr>
          <a:xfrm>
            <a:off x="878681" y="6762978"/>
            <a:ext cx="5102352" cy="72644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chemeClr val="dk1"/>
              </a:buClr>
              <a:buSzPts val="1800"/>
              <a:buNone/>
            </a:pPr>
            <a:r>
              <a:t/>
            </a:r>
            <a:endParaRPr/>
          </a:p>
        </p:txBody>
      </p:sp>
      <p:pic>
        <p:nvPicPr>
          <p:cNvPr id="108" name="Google Shape;108;p1"/>
          <p:cNvPicPr preferRelativeResize="0"/>
          <p:nvPr/>
        </p:nvPicPr>
        <p:blipFill rotWithShape="1">
          <a:blip r:embed="rId3">
            <a:alphaModFix/>
          </a:blip>
          <a:srcRect b="0" l="0" r="0" t="0"/>
          <a:stretch/>
        </p:blipFill>
        <p:spPr>
          <a:xfrm>
            <a:off x="0" y="0"/>
            <a:ext cx="6858000" cy="990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6" name="Shape 166"/>
        <p:cNvGrpSpPr/>
        <p:nvPr/>
      </p:nvGrpSpPr>
      <p:grpSpPr>
        <a:xfrm>
          <a:off x="0" y="0"/>
          <a:ext cx="0" cy="0"/>
          <a:chOff x="0" y="0"/>
          <a:chExt cx="0" cy="0"/>
        </a:xfrm>
      </p:grpSpPr>
      <p:sp>
        <p:nvSpPr>
          <p:cNvPr id="167" name="Google Shape;167;p6"/>
          <p:cNvSpPr txBox="1"/>
          <p:nvPr>
            <p:ph type="title"/>
          </p:nvPr>
        </p:nvSpPr>
        <p:spPr>
          <a:xfrm>
            <a:off x="548640" y="257175"/>
            <a:ext cx="5760720" cy="1557338"/>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Clr>
                <a:schemeClr val="dk1"/>
              </a:buClr>
              <a:buSzPts val="4800"/>
              <a:buFont typeface="Times New Roman"/>
              <a:buNone/>
            </a:pPr>
            <a:r>
              <a:rPr b="1" lang="en-US">
                <a:latin typeface="Times New Roman"/>
                <a:ea typeface="Times New Roman"/>
                <a:cs typeface="Times New Roman"/>
                <a:sym typeface="Times New Roman"/>
              </a:rPr>
              <a:t>Scope</a:t>
            </a:r>
            <a:br>
              <a:rPr lang="en-US"/>
            </a:br>
            <a:r>
              <a:rPr b="1" lang="en-US" sz="2400">
                <a:latin typeface="Times New Roman"/>
                <a:ea typeface="Times New Roman"/>
                <a:cs typeface="Times New Roman"/>
                <a:sym typeface="Times New Roman"/>
              </a:rPr>
              <a:t>Expected features of the Discord Bot</a:t>
            </a:r>
            <a:endParaRPr b="1">
              <a:latin typeface="Times New Roman"/>
              <a:ea typeface="Times New Roman"/>
              <a:cs typeface="Times New Roman"/>
              <a:sym typeface="Times New Roman"/>
            </a:endParaRPr>
          </a:p>
        </p:txBody>
      </p:sp>
      <p:sp>
        <p:nvSpPr>
          <p:cNvPr id="168" name="Google Shape;168;p6"/>
          <p:cNvSpPr txBox="1"/>
          <p:nvPr>
            <p:ph idx="1" type="body"/>
          </p:nvPr>
        </p:nvSpPr>
        <p:spPr>
          <a:xfrm>
            <a:off x="471500" y="1645925"/>
            <a:ext cx="5915100" cy="8002800"/>
          </a:xfrm>
          <a:prstGeom prst="rect">
            <a:avLst/>
          </a:prstGeom>
          <a:noFill/>
          <a:ln>
            <a:noFill/>
          </a:ln>
        </p:spPr>
        <p:txBody>
          <a:bodyPr anchorCtr="0" anchor="t" bIns="45700" lIns="91425" spcFirstLastPara="1" rIns="91425" wrap="square" tIns="45700">
            <a:normAutofit lnSpcReduction="20000"/>
          </a:bodyPr>
          <a:lstStyle/>
          <a:p>
            <a:pPr indent="-177673" lvl="0" marL="171450" rtl="0" algn="l">
              <a:lnSpc>
                <a:spcPct val="150000"/>
              </a:lnSpc>
              <a:spcBef>
                <a:spcPts val="0"/>
              </a:spcBef>
              <a:spcAft>
                <a:spcPts val="0"/>
              </a:spcAft>
              <a:buClr>
                <a:schemeClr val="dk1"/>
              </a:buClr>
              <a:buSzPts val="1300"/>
              <a:buFont typeface="Arial"/>
              <a:buChar char="•"/>
            </a:pPr>
            <a:r>
              <a:rPr b="1" lang="en-US" sz="1300">
                <a:latin typeface="Arial"/>
                <a:ea typeface="Arial"/>
                <a:cs typeface="Arial"/>
                <a:sym typeface="Arial"/>
              </a:rPr>
              <a:t>Rank System</a:t>
            </a:r>
            <a:endParaRPr b="1" sz="1300">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We really want to create some sense of competition in the server and also encourage everyone to participate in server activities so this is a good idea to add in.</a:t>
            </a:r>
            <a:endParaRPr sz="1300">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Certain action like getting lots of reactions, beating a person in a game or contribute to the server, …… will be noticed and get ranked up</a:t>
            </a:r>
            <a:endParaRPr sz="1300">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Higher ranks offer members the ability to change certain things in a server, a better role and access to the high rank chat</a:t>
            </a:r>
            <a:endParaRPr sz="1300">
              <a:latin typeface="Arial"/>
              <a:ea typeface="Arial"/>
              <a:cs typeface="Arial"/>
              <a:sym typeface="Arial"/>
            </a:endParaRPr>
          </a:p>
          <a:p>
            <a:pPr indent="-177673" lvl="0" marL="171450" rtl="0" algn="l">
              <a:lnSpc>
                <a:spcPct val="150000"/>
              </a:lnSpc>
              <a:spcBef>
                <a:spcPts val="750"/>
              </a:spcBef>
              <a:spcAft>
                <a:spcPts val="0"/>
              </a:spcAft>
              <a:buClr>
                <a:schemeClr val="dk1"/>
              </a:buClr>
              <a:buSzPts val="1300"/>
              <a:buFont typeface="Arial"/>
              <a:buChar char="•"/>
            </a:pPr>
            <a:r>
              <a:rPr b="1" lang="en-US" sz="1300">
                <a:latin typeface="Arial"/>
                <a:ea typeface="Arial"/>
                <a:cs typeface="Arial"/>
                <a:sym typeface="Arial"/>
              </a:rPr>
              <a:t>Music </a:t>
            </a:r>
            <a:endParaRPr sz="1300">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Adding music in is really important since everyone would use it to create a vibe in the conversation.</a:t>
            </a:r>
            <a:endParaRPr>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Lots of existing bots take music via Spotify instead of Youtube and that quite annoys us because there’re many masterpieces on Youtube that Spotify never add in.</a:t>
            </a:r>
            <a:endParaRPr>
              <a:latin typeface="Arial"/>
              <a:ea typeface="Arial"/>
              <a:cs typeface="Arial"/>
              <a:sym typeface="Arial"/>
            </a:endParaRPr>
          </a:p>
          <a:p>
            <a:pPr indent="-177673" lvl="0" marL="171450" rtl="0" algn="l">
              <a:lnSpc>
                <a:spcPct val="150000"/>
              </a:lnSpc>
              <a:spcBef>
                <a:spcPts val="750"/>
              </a:spcBef>
              <a:spcAft>
                <a:spcPts val="0"/>
              </a:spcAft>
              <a:buClr>
                <a:schemeClr val="dk1"/>
              </a:buClr>
              <a:buSzPts val="1300"/>
              <a:buFont typeface="Arial"/>
              <a:buChar char="•"/>
            </a:pPr>
            <a:r>
              <a:rPr b="1" lang="en-US" sz="1300">
                <a:latin typeface="Arial"/>
                <a:ea typeface="Arial"/>
                <a:cs typeface="Arial"/>
                <a:sym typeface="Arial"/>
              </a:rPr>
              <a:t>Games (activities for member and some may require a certain rank)</a:t>
            </a:r>
            <a:endParaRPr b="1" sz="1300">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Tic-tac-toe</a:t>
            </a:r>
            <a:endParaRPr sz="1300">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Connecting Words</a:t>
            </a:r>
            <a:endParaRPr sz="1300">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Calculating Contest</a:t>
            </a:r>
            <a:endParaRPr sz="1300">
              <a:latin typeface="Arial"/>
              <a:ea typeface="Arial"/>
              <a:cs typeface="Arial"/>
              <a:sym typeface="Arial"/>
            </a:endParaRPr>
          </a:p>
          <a:p>
            <a:pPr indent="-177673" lvl="0" marL="171450" rtl="0" algn="l">
              <a:lnSpc>
                <a:spcPct val="150000"/>
              </a:lnSpc>
              <a:spcBef>
                <a:spcPts val="750"/>
              </a:spcBef>
              <a:spcAft>
                <a:spcPts val="0"/>
              </a:spcAft>
              <a:buClr>
                <a:schemeClr val="dk1"/>
              </a:buClr>
              <a:buSzPts val="1300"/>
              <a:buFont typeface="Arial"/>
              <a:buChar char="•"/>
            </a:pPr>
            <a:r>
              <a:rPr b="1" lang="en-US" sz="1300">
                <a:latin typeface="Arial"/>
                <a:ea typeface="Arial"/>
                <a:cs typeface="Arial"/>
                <a:sym typeface="Arial"/>
              </a:rPr>
              <a:t>Memes </a:t>
            </a:r>
            <a:endParaRPr b="1" sz="1300">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The bot will take random memes on the Internet and send it to chat</a:t>
            </a:r>
            <a:endParaRPr sz="1300">
              <a:latin typeface="Arial"/>
              <a:ea typeface="Arial"/>
              <a:cs typeface="Arial"/>
              <a:sym typeface="Arial"/>
            </a:endParaRPr>
          </a:p>
          <a:p>
            <a:pPr indent="-246729" lvl="1" marL="571500" rtl="0" algn="l">
              <a:lnSpc>
                <a:spcPct val="150000"/>
              </a:lnSpc>
              <a:spcBef>
                <a:spcPts val="375"/>
              </a:spcBef>
              <a:spcAft>
                <a:spcPts val="0"/>
              </a:spcAft>
              <a:buClr>
                <a:schemeClr val="dk1"/>
              </a:buClr>
              <a:buSzPts val="1300"/>
              <a:buFont typeface="Arial"/>
              <a:buAutoNum type="arabicPeriod"/>
            </a:pPr>
            <a:r>
              <a:rPr lang="en-US" sz="1300">
                <a:latin typeface="Arial"/>
                <a:ea typeface="Arial"/>
                <a:cs typeface="Arial"/>
                <a:sym typeface="Arial"/>
              </a:rPr>
              <a:t>There will be some categories for the memes so that everyone get to see the topics they likes</a:t>
            </a:r>
            <a:endParaRPr sz="1300">
              <a:latin typeface="Arial"/>
              <a:ea typeface="Arial"/>
              <a:cs typeface="Arial"/>
              <a:sym typeface="Arial"/>
            </a:endParaRPr>
          </a:p>
          <a:p>
            <a:pPr indent="-177673" lvl="0" marL="171450" rtl="0" algn="l">
              <a:lnSpc>
                <a:spcPct val="150000"/>
              </a:lnSpc>
              <a:spcBef>
                <a:spcPts val="750"/>
              </a:spcBef>
              <a:spcAft>
                <a:spcPts val="0"/>
              </a:spcAft>
              <a:buClr>
                <a:schemeClr val="dk1"/>
              </a:buClr>
              <a:buSzPts val="1300"/>
              <a:buFont typeface="Arial"/>
              <a:buChar char="•"/>
            </a:pPr>
            <a:r>
              <a:rPr b="1" lang="en-US" sz="1300">
                <a:latin typeface="Arial"/>
                <a:ea typeface="Arial"/>
                <a:cs typeface="Arial"/>
                <a:sym typeface="Arial"/>
              </a:rPr>
              <a:t>Notification</a:t>
            </a:r>
            <a:endParaRPr b="1" sz="1300">
              <a:latin typeface="Arial"/>
              <a:ea typeface="Arial"/>
              <a:cs typeface="Arial"/>
              <a:sym typeface="Arial"/>
            </a:endParaRPr>
          </a:p>
          <a:p>
            <a:pPr indent="-227862" lvl="1" marL="571500" rtl="0" algn="l">
              <a:lnSpc>
                <a:spcPct val="150000"/>
              </a:lnSpc>
              <a:spcBef>
                <a:spcPts val="375"/>
              </a:spcBef>
              <a:spcAft>
                <a:spcPts val="0"/>
              </a:spcAft>
              <a:buClr>
                <a:schemeClr val="dk1"/>
              </a:buClr>
              <a:buSzPts val="1040"/>
              <a:buFont typeface="Arial"/>
              <a:buAutoNum type="arabicPeriod"/>
            </a:pPr>
            <a:r>
              <a:rPr lang="en-US" sz="1300">
                <a:latin typeface="Arial"/>
                <a:ea typeface="Arial"/>
                <a:cs typeface="Arial"/>
                <a:sym typeface="Arial"/>
              </a:rPr>
              <a:t>This would really be a big help since announcing some events in the notification channel and give members roles is some annoying works that we don’t really want to do ourselves.  </a:t>
            </a:r>
            <a:endParaRPr sz="1300">
              <a:latin typeface="Arial"/>
              <a:ea typeface="Arial"/>
              <a:cs typeface="Arial"/>
              <a:sym typeface="Arial"/>
            </a:endParaRPr>
          </a:p>
          <a:p>
            <a:pPr indent="-152400" lvl="1" marL="571500" rtl="0" algn="l">
              <a:lnSpc>
                <a:spcPct val="150000"/>
              </a:lnSpc>
              <a:spcBef>
                <a:spcPts val="375"/>
              </a:spcBef>
              <a:spcAft>
                <a:spcPts val="0"/>
              </a:spcAft>
              <a:buClr>
                <a:schemeClr val="dk1"/>
              </a:buClr>
              <a:buSzPts val="1200"/>
              <a:buFont typeface="Calibri"/>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2" name="Shape 172"/>
        <p:cNvGrpSpPr/>
        <p:nvPr/>
      </p:nvGrpSpPr>
      <p:grpSpPr>
        <a:xfrm>
          <a:off x="0" y="0"/>
          <a:ext cx="0" cy="0"/>
          <a:chOff x="0" y="0"/>
          <a:chExt cx="0" cy="0"/>
        </a:xfrm>
      </p:grpSpPr>
      <p:sp>
        <p:nvSpPr>
          <p:cNvPr id="173" name="Google Shape;173;p27"/>
          <p:cNvSpPr txBox="1"/>
          <p:nvPr>
            <p:ph type="title"/>
          </p:nvPr>
        </p:nvSpPr>
        <p:spPr>
          <a:xfrm>
            <a:off x="548700" y="745320"/>
            <a:ext cx="5760600" cy="87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Times New Roman"/>
              <a:buNone/>
            </a:pPr>
            <a:r>
              <a:rPr b="1" lang="en-US" sz="3900">
                <a:latin typeface="Arial"/>
                <a:ea typeface="Arial"/>
                <a:cs typeface="Arial"/>
                <a:sym typeface="Arial"/>
              </a:rPr>
              <a:t>Scope and Limits</a:t>
            </a:r>
            <a:endParaRPr b="1" sz="3900">
              <a:latin typeface="Arial"/>
              <a:ea typeface="Arial"/>
              <a:cs typeface="Arial"/>
              <a:sym typeface="Arial"/>
            </a:endParaRPr>
          </a:p>
        </p:txBody>
      </p:sp>
      <p:sp>
        <p:nvSpPr>
          <p:cNvPr id="174" name="Google Shape;174;p27"/>
          <p:cNvSpPr txBox="1"/>
          <p:nvPr>
            <p:ph idx="1" type="body"/>
          </p:nvPr>
        </p:nvSpPr>
        <p:spPr>
          <a:xfrm>
            <a:off x="548650" y="1676399"/>
            <a:ext cx="5760600" cy="7041000"/>
          </a:xfrm>
          <a:prstGeom prst="rect">
            <a:avLst/>
          </a:prstGeom>
          <a:noFill/>
          <a:ln>
            <a:noFill/>
          </a:ln>
        </p:spPr>
        <p:txBody>
          <a:bodyPr anchorCtr="0" anchor="t" bIns="45700" lIns="91425" spcFirstLastPara="1" rIns="91425" wrap="square" tIns="45700">
            <a:noAutofit/>
          </a:bodyPr>
          <a:lstStyle/>
          <a:p>
            <a:pPr indent="-51435" lvl="0" marL="137160" rtl="0" algn="l">
              <a:lnSpc>
                <a:spcPct val="100000"/>
              </a:lnSpc>
              <a:spcBef>
                <a:spcPts val="0"/>
              </a:spcBef>
              <a:spcAft>
                <a:spcPts val="0"/>
              </a:spcAft>
              <a:buSzPts val="1350"/>
              <a:buNone/>
            </a:pPr>
            <a:r>
              <a:rPr lang="en-US" sz="2200">
                <a:latin typeface="Arial"/>
                <a:ea typeface="Arial"/>
                <a:cs typeface="Arial"/>
                <a:sym typeface="Arial"/>
              </a:rPr>
              <a:t>When we </a:t>
            </a:r>
            <a:r>
              <a:rPr lang="en-US" sz="2200">
                <a:latin typeface="Arial"/>
                <a:ea typeface="Arial"/>
                <a:cs typeface="Arial"/>
                <a:sym typeface="Arial"/>
              </a:rPr>
              <a:t>working</a:t>
            </a:r>
            <a:r>
              <a:rPr lang="en-US" sz="2200">
                <a:latin typeface="Arial"/>
                <a:ea typeface="Arial"/>
                <a:cs typeface="Arial"/>
                <a:sym typeface="Arial"/>
              </a:rPr>
              <a:t> on this project, we have some scope and </a:t>
            </a:r>
            <a:r>
              <a:rPr lang="en-US" sz="2200">
                <a:latin typeface="Arial"/>
                <a:ea typeface="Arial"/>
                <a:cs typeface="Arial"/>
                <a:sym typeface="Arial"/>
              </a:rPr>
              <a:t>limits such as:</a:t>
            </a:r>
            <a:endParaRPr sz="2200">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sz="2200">
              <a:latin typeface="Arial"/>
              <a:ea typeface="Arial"/>
              <a:cs typeface="Arial"/>
              <a:sym typeface="Arial"/>
            </a:endParaRPr>
          </a:p>
          <a:p>
            <a:pPr indent="-51435" lvl="0" marL="137160" rtl="0" algn="l">
              <a:lnSpc>
                <a:spcPct val="100000"/>
              </a:lnSpc>
              <a:spcBef>
                <a:spcPts val="0"/>
              </a:spcBef>
              <a:spcAft>
                <a:spcPts val="0"/>
              </a:spcAft>
              <a:buSzPts val="1350"/>
              <a:buNone/>
            </a:pPr>
            <a:r>
              <a:rPr lang="en-US" sz="2200">
                <a:latin typeface="Arial"/>
                <a:ea typeface="Arial"/>
                <a:cs typeface="Arial"/>
                <a:sym typeface="Arial"/>
              </a:rPr>
              <a:t>Some scope: </a:t>
            </a:r>
            <a:endParaRPr sz="2200">
              <a:latin typeface="Arial"/>
              <a:ea typeface="Arial"/>
              <a:cs typeface="Arial"/>
              <a:sym typeface="Arial"/>
            </a:endParaRPr>
          </a:p>
          <a:p>
            <a:pPr indent="-368300" lvl="0" marL="457200" rtl="0" algn="l">
              <a:lnSpc>
                <a:spcPct val="100000"/>
              </a:lnSpc>
              <a:spcBef>
                <a:spcPts val="0"/>
              </a:spcBef>
              <a:spcAft>
                <a:spcPts val="0"/>
              </a:spcAft>
              <a:buSzPts val="2200"/>
              <a:buFont typeface="Arial"/>
              <a:buChar char="-"/>
            </a:pPr>
            <a:r>
              <a:rPr lang="en-US" sz="2200">
                <a:latin typeface="Arial"/>
                <a:ea typeface="Arial"/>
                <a:cs typeface="Arial"/>
                <a:sym typeface="Arial"/>
              </a:rPr>
              <a:t>Responding to server orders and messages</a:t>
            </a:r>
            <a:endParaRPr sz="2200">
              <a:latin typeface="Arial"/>
              <a:ea typeface="Arial"/>
              <a:cs typeface="Arial"/>
              <a:sym typeface="Arial"/>
            </a:endParaRPr>
          </a:p>
          <a:p>
            <a:pPr indent="-368300" lvl="0" marL="457200" rtl="0" algn="l">
              <a:lnSpc>
                <a:spcPct val="100000"/>
              </a:lnSpc>
              <a:spcBef>
                <a:spcPts val="0"/>
              </a:spcBef>
              <a:spcAft>
                <a:spcPts val="0"/>
              </a:spcAft>
              <a:buSzPts val="2200"/>
              <a:buFont typeface="Arial"/>
              <a:buChar char="-"/>
            </a:pPr>
            <a:r>
              <a:rPr lang="en-US" sz="2200">
                <a:latin typeface="Arial"/>
                <a:ea typeface="Arial"/>
                <a:cs typeface="Arial"/>
                <a:sym typeface="Arial"/>
              </a:rPr>
              <a:t>Automating duties such as server moderating or poll creation to provide information or resources to members</a:t>
            </a:r>
            <a:endParaRPr sz="2200">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sz="2200">
              <a:latin typeface="Arial"/>
              <a:ea typeface="Arial"/>
              <a:cs typeface="Arial"/>
              <a:sym typeface="Arial"/>
            </a:endParaRPr>
          </a:p>
          <a:p>
            <a:pPr indent="-51435" lvl="0" marL="137160" rtl="0" algn="l">
              <a:lnSpc>
                <a:spcPct val="100000"/>
              </a:lnSpc>
              <a:spcBef>
                <a:spcPts val="0"/>
              </a:spcBef>
              <a:spcAft>
                <a:spcPts val="0"/>
              </a:spcAft>
              <a:buSzPts val="1350"/>
              <a:buNone/>
            </a:pPr>
            <a:r>
              <a:rPr lang="en-US" sz="2200">
                <a:latin typeface="Arial"/>
                <a:ea typeface="Arial"/>
                <a:cs typeface="Arial"/>
                <a:sym typeface="Arial"/>
              </a:rPr>
              <a:t>Some limitation: </a:t>
            </a:r>
            <a:endParaRPr sz="2200">
              <a:latin typeface="Arial"/>
              <a:ea typeface="Arial"/>
              <a:cs typeface="Arial"/>
              <a:sym typeface="Arial"/>
            </a:endParaRPr>
          </a:p>
          <a:p>
            <a:pPr indent="-368300" lvl="0" marL="457200" rtl="0" algn="l">
              <a:lnSpc>
                <a:spcPct val="100000"/>
              </a:lnSpc>
              <a:spcBef>
                <a:spcPts val="0"/>
              </a:spcBef>
              <a:spcAft>
                <a:spcPts val="0"/>
              </a:spcAft>
              <a:buSzPts val="2200"/>
              <a:buFont typeface="Arial"/>
              <a:buChar char="-"/>
            </a:pPr>
            <a:r>
              <a:rPr lang="en-US" sz="2200">
                <a:latin typeface="Arial"/>
                <a:ea typeface="Arial"/>
                <a:cs typeface="Arial"/>
                <a:sym typeface="Arial"/>
              </a:rPr>
              <a:t>The bot can only communicate with the server and its members; it cannot communicate with other servers or external websites.</a:t>
            </a:r>
            <a:endParaRPr sz="2200">
              <a:latin typeface="Arial"/>
              <a:ea typeface="Arial"/>
              <a:cs typeface="Arial"/>
              <a:sym typeface="Arial"/>
            </a:endParaRPr>
          </a:p>
          <a:p>
            <a:pPr indent="-368300" lvl="0" marL="457200" rtl="0" algn="l">
              <a:lnSpc>
                <a:spcPct val="100000"/>
              </a:lnSpc>
              <a:spcBef>
                <a:spcPts val="0"/>
              </a:spcBef>
              <a:spcAft>
                <a:spcPts val="0"/>
              </a:spcAft>
              <a:buSzPts val="2200"/>
              <a:buFont typeface="Arial"/>
              <a:buChar char="-"/>
            </a:pPr>
            <a:r>
              <a:rPr lang="en-US" sz="2200">
                <a:latin typeface="Arial"/>
                <a:ea typeface="Arial"/>
                <a:cs typeface="Arial"/>
                <a:sym typeface="Arial"/>
              </a:rPr>
              <a:t>The bot can only carry out actions that are permitted by the Discord API and the server's permissions.</a:t>
            </a:r>
            <a:endParaRPr sz="2200">
              <a:latin typeface="Arial"/>
              <a:ea typeface="Arial"/>
              <a:cs typeface="Arial"/>
              <a:sym typeface="Arial"/>
            </a:endParaRPr>
          </a:p>
          <a:p>
            <a:pPr indent="-368300" lvl="0" marL="457200" rtl="0" algn="l">
              <a:lnSpc>
                <a:spcPct val="100000"/>
              </a:lnSpc>
              <a:spcBef>
                <a:spcPts val="0"/>
              </a:spcBef>
              <a:spcAft>
                <a:spcPts val="0"/>
              </a:spcAft>
              <a:buSzPts val="2200"/>
              <a:buFont typeface="Arial"/>
              <a:buChar char="-"/>
            </a:pPr>
            <a:r>
              <a:rPr lang="en-US" sz="2200">
                <a:latin typeface="Arial"/>
                <a:ea typeface="Arial"/>
                <a:cs typeface="Arial"/>
                <a:sym typeface="Arial"/>
              </a:rPr>
              <a:t>The bot's capabilities are restricted by the developer's programming skills and resources.</a:t>
            </a:r>
            <a:endParaRPr sz="2200">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sz="22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8" name="Shape 178"/>
        <p:cNvGrpSpPr/>
        <p:nvPr/>
      </p:nvGrpSpPr>
      <p:grpSpPr>
        <a:xfrm>
          <a:off x="0" y="0"/>
          <a:ext cx="0" cy="0"/>
          <a:chOff x="0" y="0"/>
          <a:chExt cx="0" cy="0"/>
        </a:xfrm>
      </p:grpSpPr>
      <p:sp>
        <p:nvSpPr>
          <p:cNvPr id="179" name="Google Shape;179;p28"/>
          <p:cNvSpPr txBox="1"/>
          <p:nvPr>
            <p:ph type="title"/>
          </p:nvPr>
        </p:nvSpPr>
        <p:spPr>
          <a:xfrm>
            <a:off x="548650" y="459950"/>
            <a:ext cx="5760600" cy="129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Times New Roman"/>
              <a:buNone/>
            </a:pPr>
            <a:r>
              <a:rPr b="1" lang="en-US"/>
              <a:t>Tools and Technologies</a:t>
            </a:r>
            <a:endParaRPr b="1"/>
          </a:p>
        </p:txBody>
      </p:sp>
      <p:sp>
        <p:nvSpPr>
          <p:cNvPr id="180" name="Google Shape;180;p28"/>
          <p:cNvSpPr txBox="1"/>
          <p:nvPr>
            <p:ph idx="1" type="body"/>
          </p:nvPr>
        </p:nvSpPr>
        <p:spPr>
          <a:xfrm>
            <a:off x="548650" y="1539250"/>
            <a:ext cx="5760600" cy="7178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1350"/>
              <a:buNone/>
            </a:pPr>
            <a:r>
              <a:rPr lang="en-US" sz="1950">
                <a:latin typeface="Arial"/>
                <a:ea typeface="Arial"/>
                <a:cs typeface="Arial"/>
                <a:sym typeface="Arial"/>
              </a:rPr>
              <a:t>In this p</a:t>
            </a:r>
            <a:r>
              <a:rPr lang="en-US" sz="1950">
                <a:latin typeface="Arial"/>
                <a:ea typeface="Arial"/>
                <a:cs typeface="Arial"/>
                <a:sym typeface="Arial"/>
              </a:rPr>
              <a:t>roject, we use replit as a platform to code because it’s online so it would be easier to share between the team.</a:t>
            </a:r>
            <a:r>
              <a:rPr lang="en-US">
                <a:latin typeface="Arial"/>
                <a:ea typeface="Arial"/>
                <a:cs typeface="Arial"/>
                <a:sym typeface="Arial"/>
              </a:rPr>
              <a:t>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0" lvl="0" marL="0" rtl="0" algn="just">
              <a:lnSpc>
                <a:spcPct val="100000"/>
              </a:lnSpc>
              <a:spcBef>
                <a:spcPts val="0"/>
              </a:spcBef>
              <a:spcAft>
                <a:spcPts val="0"/>
              </a:spcAft>
              <a:buSzPts val="1350"/>
              <a:buNone/>
            </a:pPr>
            <a:r>
              <a:rPr lang="en-US" sz="1850">
                <a:latin typeface="Arial"/>
                <a:ea typeface="Arial"/>
                <a:cs typeface="Arial"/>
                <a:sym typeface="Arial"/>
              </a:rPr>
              <a:t>In terms of the coding language, we use JavaScript instead of Python because our head developer said that there were more resource that support JavaScript than other languages.</a:t>
            </a:r>
            <a:endParaRPr sz="1850">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51435" lvl="0" marL="137160" rtl="0" algn="l">
              <a:lnSpc>
                <a:spcPct val="100000"/>
              </a:lnSpc>
              <a:spcBef>
                <a:spcPts val="0"/>
              </a:spcBef>
              <a:spcAft>
                <a:spcPts val="0"/>
              </a:spcAft>
              <a:buSzPts val="1350"/>
              <a:buNone/>
            </a:pPr>
            <a:r>
              <a:t/>
            </a:r>
            <a:endParaRPr>
              <a:latin typeface="Arial"/>
              <a:ea typeface="Arial"/>
              <a:cs typeface="Arial"/>
              <a:sym typeface="Arial"/>
            </a:endParaRPr>
          </a:p>
          <a:p>
            <a:pPr indent="0" lvl="0" marL="0" rtl="0" algn="just">
              <a:lnSpc>
                <a:spcPct val="100000"/>
              </a:lnSpc>
              <a:spcBef>
                <a:spcPts val="0"/>
              </a:spcBef>
              <a:spcAft>
                <a:spcPts val="0"/>
              </a:spcAft>
              <a:buSzPts val="1350"/>
              <a:buNone/>
            </a:pPr>
            <a:r>
              <a:rPr lang="en-US" sz="1850">
                <a:latin typeface="Arial"/>
                <a:ea typeface="Arial"/>
                <a:cs typeface="Arial"/>
                <a:sym typeface="Arial"/>
              </a:rPr>
              <a:t>Discord and Messenger are the 2 main ways for us to communicate and sometimes even Teams because of the convenience and all of us have accounts on these social media.</a:t>
            </a:r>
            <a:r>
              <a:rPr lang="en-US">
                <a:latin typeface="Arial"/>
                <a:ea typeface="Arial"/>
                <a:cs typeface="Arial"/>
                <a:sym typeface="Arial"/>
              </a:rPr>
              <a:t> </a:t>
            </a:r>
            <a:endParaRPr>
              <a:latin typeface="Arial"/>
              <a:ea typeface="Arial"/>
              <a:cs typeface="Arial"/>
              <a:sym typeface="Arial"/>
            </a:endParaRPr>
          </a:p>
        </p:txBody>
      </p:sp>
      <p:pic>
        <p:nvPicPr>
          <p:cNvPr id="181" name="Google Shape;181;p28"/>
          <p:cNvPicPr preferRelativeResize="0"/>
          <p:nvPr/>
        </p:nvPicPr>
        <p:blipFill>
          <a:blip r:embed="rId3">
            <a:alphaModFix/>
          </a:blip>
          <a:stretch>
            <a:fillRect/>
          </a:stretch>
        </p:blipFill>
        <p:spPr>
          <a:xfrm>
            <a:off x="2158550" y="5798423"/>
            <a:ext cx="2540880" cy="1429250"/>
          </a:xfrm>
          <a:prstGeom prst="rect">
            <a:avLst/>
          </a:prstGeom>
          <a:noFill/>
          <a:ln>
            <a:noFill/>
          </a:ln>
        </p:spPr>
      </p:pic>
      <p:pic>
        <p:nvPicPr>
          <p:cNvPr id="182" name="Google Shape;182;p28"/>
          <p:cNvPicPr preferRelativeResize="0"/>
          <p:nvPr/>
        </p:nvPicPr>
        <p:blipFill>
          <a:blip r:embed="rId4">
            <a:alphaModFix/>
          </a:blip>
          <a:stretch>
            <a:fillRect/>
          </a:stretch>
        </p:blipFill>
        <p:spPr>
          <a:xfrm>
            <a:off x="1677263" y="2635560"/>
            <a:ext cx="3503374" cy="142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6" name="Shape 186"/>
        <p:cNvGrpSpPr/>
        <p:nvPr/>
      </p:nvGrpSpPr>
      <p:grpSpPr>
        <a:xfrm>
          <a:off x="0" y="0"/>
          <a:ext cx="0" cy="0"/>
          <a:chOff x="0" y="0"/>
          <a:chExt cx="0" cy="0"/>
        </a:xfrm>
      </p:grpSpPr>
      <p:sp>
        <p:nvSpPr>
          <p:cNvPr id="187" name="Google Shape;187;p29"/>
          <p:cNvSpPr txBox="1"/>
          <p:nvPr>
            <p:ph type="title"/>
          </p:nvPr>
        </p:nvSpPr>
        <p:spPr>
          <a:xfrm>
            <a:off x="548650" y="548650"/>
            <a:ext cx="5760600" cy="945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Times New Roman"/>
              <a:buNone/>
            </a:pPr>
            <a:r>
              <a:rPr b="1" lang="en-US" sz="4700"/>
              <a:t>Testing</a:t>
            </a:r>
            <a:endParaRPr b="1" sz="4700"/>
          </a:p>
        </p:txBody>
      </p:sp>
      <p:sp>
        <p:nvSpPr>
          <p:cNvPr id="188" name="Google Shape;188;p29"/>
          <p:cNvSpPr txBox="1"/>
          <p:nvPr>
            <p:ph idx="1" type="body"/>
          </p:nvPr>
        </p:nvSpPr>
        <p:spPr>
          <a:xfrm>
            <a:off x="487650" y="1249675"/>
            <a:ext cx="5989500" cy="77190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t/>
            </a:r>
            <a:endParaRPr b="1" sz="1500">
              <a:latin typeface="Arial"/>
              <a:ea typeface="Arial"/>
              <a:cs typeface="Arial"/>
              <a:sym typeface="Arial"/>
            </a:endParaRPr>
          </a:p>
          <a:p>
            <a:pPr indent="0" lvl="0" marL="0" rtl="0" algn="just">
              <a:spcBef>
                <a:spcPts val="675"/>
              </a:spcBef>
              <a:spcAft>
                <a:spcPts val="0"/>
              </a:spcAft>
              <a:buClr>
                <a:schemeClr val="dk1"/>
              </a:buClr>
              <a:buSzPts val="1350"/>
              <a:buFont typeface="Arial"/>
              <a:buNone/>
            </a:pPr>
            <a:r>
              <a:rPr lang="en-US" sz="2200">
                <a:latin typeface="Arial"/>
                <a:ea typeface="Arial"/>
                <a:cs typeface="Arial"/>
                <a:sym typeface="Arial"/>
              </a:rPr>
              <a:t>The bot works really well, there are lots of unexpected command like drake and god call which makes it really fun to use. Other discord bot that plays music often keep playing even when there’s no one left in the voice chat, but our bot would automatically exit when the voice chat is empty. Another notable feature is that Khánh our head developer design it to be a very cute bot with adorable lines.</a:t>
            </a:r>
            <a:endParaRPr sz="2200">
              <a:latin typeface="Arial"/>
              <a:ea typeface="Arial"/>
              <a:cs typeface="Arial"/>
              <a:sym typeface="Arial"/>
            </a:endParaRPr>
          </a:p>
          <a:p>
            <a:pPr indent="0" lvl="0" marL="0" rtl="0" algn="just">
              <a:lnSpc>
                <a:spcPct val="100000"/>
              </a:lnSpc>
              <a:spcBef>
                <a:spcPts val="675"/>
              </a:spcBef>
              <a:spcAft>
                <a:spcPts val="0"/>
              </a:spcAft>
              <a:buNone/>
            </a:pPr>
            <a:r>
              <a:t/>
            </a:r>
            <a:endParaRPr b="1" sz="2200">
              <a:latin typeface="Arial"/>
              <a:ea typeface="Arial"/>
              <a:cs typeface="Arial"/>
              <a:sym typeface="Arial"/>
            </a:endParaRPr>
          </a:p>
          <a:p>
            <a:pPr indent="0" lvl="0" marL="0" rtl="0" algn="just">
              <a:lnSpc>
                <a:spcPct val="100000"/>
              </a:lnSpc>
              <a:spcBef>
                <a:spcPts val="675"/>
              </a:spcBef>
              <a:spcAft>
                <a:spcPts val="0"/>
              </a:spcAft>
              <a:buNone/>
            </a:pPr>
            <a:r>
              <a:rPr lang="en-US" sz="2200">
                <a:solidFill>
                  <a:srgbClr val="262626"/>
                </a:solidFill>
                <a:latin typeface="Arial"/>
                <a:ea typeface="Arial"/>
                <a:cs typeface="Arial"/>
                <a:sym typeface="Arial"/>
              </a:rPr>
              <a:t>We will stress test our bot by making it run multiple commands on differents server to see if it is running properly. If there is any bugs we will immediately fix the bot. Our group member will be the first testers, then we will ask small servers to test our bot and so on. We expect to have a few attentions from larger communities to use our bot.</a:t>
            </a:r>
            <a:endParaRPr sz="2200">
              <a:solidFill>
                <a:srgbClr val="262626"/>
              </a:solidFill>
              <a:latin typeface="Arial"/>
              <a:ea typeface="Arial"/>
              <a:cs typeface="Arial"/>
              <a:sym typeface="Arial"/>
            </a:endParaRPr>
          </a:p>
          <a:p>
            <a:pPr indent="0" lvl="0" marL="0" rtl="0" algn="just">
              <a:lnSpc>
                <a:spcPct val="100000"/>
              </a:lnSpc>
              <a:spcBef>
                <a:spcPts val="675"/>
              </a:spcBef>
              <a:spcAft>
                <a:spcPts val="0"/>
              </a:spcAft>
              <a:buNone/>
            </a:pPr>
            <a:r>
              <a:t/>
            </a:r>
            <a:endParaRPr b="1" sz="1500">
              <a:latin typeface="Arial"/>
              <a:ea typeface="Arial"/>
              <a:cs typeface="Arial"/>
              <a:sym typeface="Arial"/>
            </a:endParaRPr>
          </a:p>
        </p:txBody>
      </p:sp>
      <p:pic>
        <p:nvPicPr>
          <p:cNvPr id="189" name="Google Shape;189;p29"/>
          <p:cNvPicPr preferRelativeResize="0"/>
          <p:nvPr/>
        </p:nvPicPr>
        <p:blipFill>
          <a:blip r:embed="rId3">
            <a:alphaModFix/>
          </a:blip>
          <a:stretch>
            <a:fillRect/>
          </a:stretch>
        </p:blipFill>
        <p:spPr>
          <a:xfrm>
            <a:off x="2759950" y="7626975"/>
            <a:ext cx="3549302" cy="1730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3" name="Shape 193"/>
        <p:cNvGrpSpPr/>
        <p:nvPr/>
      </p:nvGrpSpPr>
      <p:grpSpPr>
        <a:xfrm>
          <a:off x="0" y="0"/>
          <a:ext cx="0" cy="0"/>
          <a:chOff x="0" y="0"/>
          <a:chExt cx="0" cy="0"/>
        </a:xfrm>
      </p:grpSpPr>
      <p:sp>
        <p:nvSpPr>
          <p:cNvPr id="194" name="Google Shape;194;p9"/>
          <p:cNvSpPr txBox="1"/>
          <p:nvPr>
            <p:ph type="title"/>
          </p:nvPr>
        </p:nvSpPr>
        <p:spPr>
          <a:xfrm>
            <a:off x="563875" y="0"/>
            <a:ext cx="5745600" cy="12954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Clr>
                <a:schemeClr val="dk1"/>
              </a:buClr>
              <a:buSzPts val="4800"/>
              <a:buFont typeface="Times New Roman"/>
              <a:buNone/>
            </a:pPr>
            <a:r>
              <a:rPr b="1" lang="en-US">
                <a:latin typeface="Arial"/>
                <a:ea typeface="Arial"/>
                <a:cs typeface="Arial"/>
                <a:sym typeface="Arial"/>
              </a:rPr>
              <a:t>Risks</a:t>
            </a:r>
            <a:endParaRPr b="1">
              <a:latin typeface="Arial"/>
              <a:ea typeface="Arial"/>
              <a:cs typeface="Arial"/>
              <a:sym typeface="Arial"/>
            </a:endParaRPr>
          </a:p>
        </p:txBody>
      </p:sp>
      <p:sp>
        <p:nvSpPr>
          <p:cNvPr id="195" name="Google Shape;195;p9"/>
          <p:cNvSpPr txBox="1"/>
          <p:nvPr>
            <p:ph idx="1" type="body"/>
          </p:nvPr>
        </p:nvSpPr>
        <p:spPr>
          <a:xfrm>
            <a:off x="471500" y="1036325"/>
            <a:ext cx="5915100" cy="5471100"/>
          </a:xfrm>
          <a:prstGeom prst="rect">
            <a:avLst/>
          </a:prstGeom>
          <a:noFill/>
          <a:ln>
            <a:noFill/>
          </a:ln>
        </p:spPr>
        <p:txBody>
          <a:bodyPr anchorCtr="0" anchor="t" bIns="45700" lIns="91425" spcFirstLastPara="1" rIns="91425" wrap="square" tIns="45700">
            <a:noAutofit/>
          </a:bodyPr>
          <a:lstStyle/>
          <a:p>
            <a:pPr indent="-184150" lvl="0" marL="171450" rtl="0" algn="just">
              <a:lnSpc>
                <a:spcPct val="150000"/>
              </a:lnSpc>
              <a:spcBef>
                <a:spcPts val="0"/>
              </a:spcBef>
              <a:spcAft>
                <a:spcPts val="0"/>
              </a:spcAft>
              <a:buClr>
                <a:schemeClr val="dk1"/>
              </a:buClr>
              <a:buSzPts val="1500"/>
              <a:buFont typeface="Arial"/>
              <a:buChar char="•"/>
            </a:pPr>
            <a:r>
              <a:rPr b="1" lang="en-US" sz="1500">
                <a:latin typeface="Arial"/>
                <a:ea typeface="Arial"/>
                <a:cs typeface="Arial"/>
                <a:sym typeface="Arial"/>
              </a:rPr>
              <a:t>Teamwork</a:t>
            </a:r>
            <a:endParaRPr sz="1500">
              <a:latin typeface="Arial"/>
              <a:ea typeface="Arial"/>
              <a:cs typeface="Arial"/>
              <a:sym typeface="Arial"/>
            </a:endParaRPr>
          </a:p>
          <a:p>
            <a:pPr indent="-190500" lvl="1" marL="514350" rtl="0" algn="just">
              <a:lnSpc>
                <a:spcPct val="150000"/>
              </a:lnSpc>
              <a:spcBef>
                <a:spcPts val="375"/>
              </a:spcBef>
              <a:spcAft>
                <a:spcPts val="0"/>
              </a:spcAft>
              <a:buClr>
                <a:schemeClr val="dk1"/>
              </a:buClr>
              <a:buSzPts val="1500"/>
              <a:buFont typeface="Arial"/>
              <a:buChar char="❑"/>
            </a:pPr>
            <a:r>
              <a:rPr lang="en-US" sz="1500">
                <a:latin typeface="Arial"/>
                <a:ea typeface="Arial"/>
                <a:cs typeface="Arial"/>
                <a:sym typeface="Arial"/>
              </a:rPr>
              <a:t>It would take a lot of time to start working properly since we don’t really know each other very well and have little experience in a project like this.</a:t>
            </a:r>
            <a:endParaRPr sz="1500">
              <a:latin typeface="Arial"/>
              <a:ea typeface="Arial"/>
              <a:cs typeface="Arial"/>
              <a:sym typeface="Arial"/>
            </a:endParaRPr>
          </a:p>
          <a:p>
            <a:pPr indent="-190500" lvl="1" marL="514350" rtl="0" algn="just">
              <a:lnSpc>
                <a:spcPct val="150000"/>
              </a:lnSpc>
              <a:spcBef>
                <a:spcPts val="375"/>
              </a:spcBef>
              <a:spcAft>
                <a:spcPts val="0"/>
              </a:spcAft>
              <a:buClr>
                <a:schemeClr val="dk1"/>
              </a:buClr>
              <a:buSzPts val="1500"/>
              <a:buFont typeface="Arial"/>
              <a:buChar char="❑"/>
            </a:pPr>
            <a:r>
              <a:rPr lang="en-US" sz="1500">
                <a:latin typeface="Arial"/>
                <a:ea typeface="Arial"/>
                <a:cs typeface="Arial"/>
                <a:sym typeface="Arial"/>
              </a:rPr>
              <a:t>Although we have made some rules for the group, members may not follow it because of some private reasons.</a:t>
            </a:r>
            <a:endParaRPr sz="1500">
              <a:latin typeface="Arial"/>
              <a:ea typeface="Arial"/>
              <a:cs typeface="Arial"/>
              <a:sym typeface="Arial"/>
            </a:endParaRPr>
          </a:p>
          <a:p>
            <a:pPr indent="-190500" lvl="1" marL="514350" rtl="0" algn="just">
              <a:lnSpc>
                <a:spcPct val="150000"/>
              </a:lnSpc>
              <a:spcBef>
                <a:spcPts val="375"/>
              </a:spcBef>
              <a:spcAft>
                <a:spcPts val="0"/>
              </a:spcAft>
              <a:buClr>
                <a:schemeClr val="dk1"/>
              </a:buClr>
              <a:buSzPts val="1500"/>
              <a:buFont typeface="Arial"/>
              <a:buChar char="❑"/>
            </a:pPr>
            <a:r>
              <a:rPr lang="en-US" sz="1500">
                <a:latin typeface="Arial"/>
                <a:ea typeface="Arial"/>
                <a:cs typeface="Arial"/>
                <a:sym typeface="Arial"/>
              </a:rPr>
              <a:t>Too many ideas but no decisions </a:t>
            </a:r>
            <a:endParaRPr sz="1500">
              <a:latin typeface="Arial"/>
              <a:ea typeface="Arial"/>
              <a:cs typeface="Arial"/>
              <a:sym typeface="Arial"/>
            </a:endParaRPr>
          </a:p>
          <a:p>
            <a:pPr indent="-190500" lvl="1" marL="514350" rtl="0" algn="just">
              <a:lnSpc>
                <a:spcPct val="150000"/>
              </a:lnSpc>
              <a:spcBef>
                <a:spcPts val="375"/>
              </a:spcBef>
              <a:spcAft>
                <a:spcPts val="0"/>
              </a:spcAft>
              <a:buClr>
                <a:schemeClr val="dk1"/>
              </a:buClr>
              <a:buSzPts val="1500"/>
              <a:buFont typeface="Arial"/>
              <a:buChar char="❑"/>
            </a:pPr>
            <a:r>
              <a:rPr lang="en-US" sz="1500">
                <a:latin typeface="Arial"/>
                <a:ea typeface="Arial"/>
                <a:cs typeface="Arial"/>
                <a:sym typeface="Arial"/>
              </a:rPr>
              <a:t>Some members may not be serious when the project come, resulting in extra work for the ones who really worried about grades and achievements in class.</a:t>
            </a:r>
            <a:endParaRPr sz="1400">
              <a:latin typeface="Arial"/>
              <a:ea typeface="Arial"/>
              <a:cs typeface="Arial"/>
              <a:sym typeface="Arial"/>
            </a:endParaRPr>
          </a:p>
          <a:p>
            <a:pPr indent="-149860" lvl="0" marL="137160" rtl="0" algn="l">
              <a:lnSpc>
                <a:spcPct val="150000"/>
              </a:lnSpc>
              <a:spcBef>
                <a:spcPts val="750"/>
              </a:spcBef>
              <a:spcAft>
                <a:spcPts val="0"/>
              </a:spcAft>
              <a:buClr>
                <a:schemeClr val="dk1"/>
              </a:buClr>
              <a:buSzPts val="1400"/>
              <a:buFont typeface="Arial"/>
              <a:buChar char="◦"/>
            </a:pPr>
            <a:r>
              <a:rPr b="1" lang="en-US" sz="1550">
                <a:latin typeface="Arial"/>
                <a:ea typeface="Arial"/>
                <a:cs typeface="Arial"/>
                <a:sym typeface="Arial"/>
              </a:rPr>
              <a:t>Time management</a:t>
            </a:r>
            <a:endParaRPr sz="1550">
              <a:latin typeface="Arial"/>
              <a:ea typeface="Arial"/>
              <a:cs typeface="Arial"/>
              <a:sym typeface="Arial"/>
            </a:endParaRPr>
          </a:p>
          <a:p>
            <a:pPr indent="-149859" lvl="1" marL="342900" rtl="0" algn="l">
              <a:lnSpc>
                <a:spcPct val="150000"/>
              </a:lnSpc>
              <a:spcBef>
                <a:spcPts val="750"/>
              </a:spcBef>
              <a:spcAft>
                <a:spcPts val="0"/>
              </a:spcAft>
              <a:buClr>
                <a:schemeClr val="dk1"/>
              </a:buClr>
              <a:buSzPts val="1400"/>
              <a:buFont typeface="Arial"/>
              <a:buChar char="❑"/>
            </a:pPr>
            <a:r>
              <a:rPr lang="en-US" sz="1400">
                <a:latin typeface="Arial"/>
                <a:ea typeface="Arial"/>
                <a:cs typeface="Arial"/>
                <a:sym typeface="Arial"/>
              </a:rPr>
              <a:t>Everyone have their own schedule so sometimes it requires more time to finish a given task</a:t>
            </a:r>
            <a:endParaRPr sz="1400">
              <a:latin typeface="Arial"/>
              <a:ea typeface="Arial"/>
              <a:cs typeface="Arial"/>
              <a:sym typeface="Arial"/>
            </a:endParaRPr>
          </a:p>
          <a:p>
            <a:pPr indent="-149859" lvl="1" marL="342900" rtl="0" algn="l">
              <a:lnSpc>
                <a:spcPct val="150000"/>
              </a:lnSpc>
              <a:spcBef>
                <a:spcPts val="750"/>
              </a:spcBef>
              <a:spcAft>
                <a:spcPts val="0"/>
              </a:spcAft>
              <a:buClr>
                <a:schemeClr val="dk1"/>
              </a:buClr>
              <a:buSzPts val="1400"/>
              <a:buFont typeface="Arial"/>
              <a:buChar char="❑"/>
            </a:pPr>
            <a:r>
              <a:rPr lang="en-US" sz="1400">
                <a:latin typeface="Arial"/>
                <a:ea typeface="Arial"/>
                <a:cs typeface="Arial"/>
                <a:sym typeface="Arial"/>
              </a:rPr>
              <a:t>Some members don’t really follow the timetable and stuck in a load of work.</a:t>
            </a:r>
            <a:endParaRPr sz="1400">
              <a:latin typeface="Arial"/>
              <a:ea typeface="Arial"/>
              <a:cs typeface="Arial"/>
              <a:sym typeface="Arial"/>
            </a:endParaRPr>
          </a:p>
          <a:p>
            <a:pPr indent="-149859" lvl="1" marL="342900" rtl="0" algn="l">
              <a:lnSpc>
                <a:spcPct val="150000"/>
              </a:lnSpc>
              <a:spcBef>
                <a:spcPts val="750"/>
              </a:spcBef>
              <a:spcAft>
                <a:spcPts val="0"/>
              </a:spcAft>
              <a:buClr>
                <a:schemeClr val="dk1"/>
              </a:buClr>
              <a:buSzPts val="1400"/>
              <a:buFont typeface="Arial"/>
              <a:buChar char="❑"/>
            </a:pPr>
            <a:r>
              <a:rPr lang="en-US" sz="1400">
                <a:latin typeface="Arial"/>
                <a:ea typeface="Arial"/>
                <a:cs typeface="Arial"/>
                <a:sym typeface="Arial"/>
              </a:rPr>
              <a:t>This is not the only project we are currently working on and there’s also the tests that we have to prepare for.</a:t>
            </a:r>
            <a:endParaRPr sz="1400">
              <a:latin typeface="Arial"/>
              <a:ea typeface="Arial"/>
              <a:cs typeface="Arial"/>
              <a:sym typeface="Arial"/>
            </a:endParaRPr>
          </a:p>
          <a:p>
            <a:pPr indent="-149860" lvl="0" marL="137160" rtl="0" algn="l">
              <a:lnSpc>
                <a:spcPct val="150000"/>
              </a:lnSpc>
              <a:spcBef>
                <a:spcPts val="750"/>
              </a:spcBef>
              <a:spcAft>
                <a:spcPts val="0"/>
              </a:spcAft>
              <a:buClr>
                <a:schemeClr val="dk1"/>
              </a:buClr>
              <a:buSzPts val="1400"/>
              <a:buFont typeface="Arial"/>
              <a:buChar char="◦"/>
            </a:pPr>
            <a:r>
              <a:rPr b="1" lang="en-US" sz="1550">
                <a:latin typeface="Arial"/>
                <a:ea typeface="Arial"/>
                <a:cs typeface="Arial"/>
                <a:sym typeface="Arial"/>
              </a:rPr>
              <a:t>Solution</a:t>
            </a:r>
            <a:endParaRPr sz="1550">
              <a:latin typeface="Arial"/>
              <a:ea typeface="Arial"/>
              <a:cs typeface="Arial"/>
              <a:sym typeface="Arial"/>
            </a:endParaRPr>
          </a:p>
          <a:p>
            <a:pPr indent="-149859" lvl="1" marL="342900" rtl="0" algn="l">
              <a:lnSpc>
                <a:spcPct val="150000"/>
              </a:lnSpc>
              <a:spcBef>
                <a:spcPts val="750"/>
              </a:spcBef>
              <a:spcAft>
                <a:spcPts val="0"/>
              </a:spcAft>
              <a:buClr>
                <a:schemeClr val="dk1"/>
              </a:buClr>
              <a:buSzPts val="1400"/>
              <a:buFont typeface="Arial"/>
              <a:buChar char="❑"/>
            </a:pPr>
            <a:r>
              <a:rPr lang="en-US" sz="1400">
                <a:latin typeface="Arial"/>
                <a:ea typeface="Arial"/>
                <a:cs typeface="Arial"/>
                <a:sym typeface="Arial"/>
              </a:rPr>
              <a:t>Create a shared calendar on Teams so that we can know if there’s anybody busy on the meeting day and reschedule it or take some notes for the absent member to have a grasp of it</a:t>
            </a:r>
            <a:endParaRPr sz="1400">
              <a:latin typeface="Arial"/>
              <a:ea typeface="Arial"/>
              <a:cs typeface="Arial"/>
              <a:sym typeface="Arial"/>
            </a:endParaRPr>
          </a:p>
          <a:p>
            <a:pPr indent="-149859" lvl="1" marL="342900" rtl="0" algn="l">
              <a:lnSpc>
                <a:spcPct val="150000"/>
              </a:lnSpc>
              <a:spcBef>
                <a:spcPts val="750"/>
              </a:spcBef>
              <a:spcAft>
                <a:spcPts val="0"/>
              </a:spcAft>
              <a:buClr>
                <a:schemeClr val="dk1"/>
              </a:buClr>
              <a:buSzPts val="1400"/>
              <a:buFont typeface="Arial"/>
              <a:buChar char="❑"/>
            </a:pPr>
            <a:r>
              <a:rPr lang="en-US" sz="1400">
                <a:latin typeface="Arial"/>
                <a:ea typeface="Arial"/>
                <a:cs typeface="Arial"/>
                <a:sym typeface="Arial"/>
              </a:rPr>
              <a:t>Make some punishments for the members that are late or not finish the task on time</a:t>
            </a:r>
            <a:endParaRPr sz="1400">
              <a:latin typeface="Arial"/>
              <a:ea typeface="Arial"/>
              <a:cs typeface="Arial"/>
              <a:sym typeface="Arial"/>
            </a:endParaRPr>
          </a:p>
        </p:txBody>
      </p:sp>
      <p:pic>
        <p:nvPicPr>
          <p:cNvPr id="196" name="Google Shape;196;p9"/>
          <p:cNvPicPr preferRelativeResize="0"/>
          <p:nvPr/>
        </p:nvPicPr>
        <p:blipFill>
          <a:blip r:embed="rId3">
            <a:alphaModFix/>
          </a:blip>
          <a:stretch>
            <a:fillRect/>
          </a:stretch>
        </p:blipFill>
        <p:spPr>
          <a:xfrm>
            <a:off x="5243600" y="304825"/>
            <a:ext cx="1143001" cy="1143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0" name="Shape 200"/>
        <p:cNvGrpSpPr/>
        <p:nvPr/>
      </p:nvGrpSpPr>
      <p:grpSpPr>
        <a:xfrm>
          <a:off x="0" y="0"/>
          <a:ext cx="0" cy="0"/>
          <a:chOff x="0" y="0"/>
          <a:chExt cx="0" cy="0"/>
        </a:xfrm>
      </p:grpSpPr>
      <p:sp>
        <p:nvSpPr>
          <p:cNvPr id="201" name="Google Shape;201;p8"/>
          <p:cNvSpPr txBox="1"/>
          <p:nvPr>
            <p:ph type="title"/>
          </p:nvPr>
        </p:nvSpPr>
        <p:spPr>
          <a:xfrm>
            <a:off x="471500" y="161924"/>
            <a:ext cx="5915100" cy="22803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Clr>
                <a:schemeClr val="dk1"/>
              </a:buClr>
              <a:buSzPts val="4800"/>
              <a:buFont typeface="Times New Roman"/>
              <a:buNone/>
            </a:pPr>
            <a:r>
              <a:rPr b="1" lang="en-US" sz="3400"/>
              <a:t>Communication</a:t>
            </a:r>
            <a:endParaRPr b="1" sz="3400"/>
          </a:p>
        </p:txBody>
      </p:sp>
      <p:sp>
        <p:nvSpPr>
          <p:cNvPr id="202" name="Google Shape;202;p8"/>
          <p:cNvSpPr txBox="1"/>
          <p:nvPr>
            <p:ph idx="1" type="body"/>
          </p:nvPr>
        </p:nvSpPr>
        <p:spPr>
          <a:xfrm>
            <a:off x="471500" y="1737350"/>
            <a:ext cx="5915100" cy="7803000"/>
          </a:xfrm>
          <a:prstGeom prst="rect">
            <a:avLst/>
          </a:prstGeom>
          <a:noFill/>
          <a:ln>
            <a:noFill/>
          </a:ln>
        </p:spPr>
        <p:txBody>
          <a:bodyPr anchorCtr="0" anchor="t" bIns="45700" lIns="91425" spcFirstLastPara="1" rIns="91425" wrap="square" tIns="45700">
            <a:normAutofit/>
          </a:bodyPr>
          <a:lstStyle/>
          <a:p>
            <a:pPr indent="0" lvl="0" marL="137160" rtl="0" algn="just">
              <a:lnSpc>
                <a:spcPct val="100000"/>
              </a:lnSpc>
              <a:spcBef>
                <a:spcPts val="0"/>
              </a:spcBef>
              <a:spcAft>
                <a:spcPts val="0"/>
              </a:spcAft>
              <a:buNone/>
            </a:pPr>
            <a:r>
              <a:t/>
            </a:r>
            <a:endParaRPr sz="1800">
              <a:latin typeface="Arial"/>
              <a:ea typeface="Arial"/>
              <a:cs typeface="Arial"/>
              <a:sym typeface="Arial"/>
            </a:endParaRPr>
          </a:p>
          <a:p>
            <a:pPr indent="-137160" lvl="0" marL="137160" rtl="0" algn="just">
              <a:lnSpc>
                <a:spcPct val="100000"/>
              </a:lnSpc>
              <a:spcBef>
                <a:spcPts val="0"/>
              </a:spcBef>
              <a:spcAft>
                <a:spcPts val="0"/>
              </a:spcAft>
              <a:buClr>
                <a:schemeClr val="dk1"/>
              </a:buClr>
              <a:buSzPts val="1800"/>
              <a:buFont typeface="Arial"/>
              <a:buChar char="•"/>
            </a:pPr>
            <a:r>
              <a:rPr lang="en-US" sz="1800">
                <a:latin typeface="Arial"/>
                <a:ea typeface="Arial"/>
                <a:cs typeface="Arial"/>
                <a:sym typeface="Arial"/>
              </a:rPr>
              <a:t>Our group members communicate with each other mainly through a group chat online. If there is an important meeting then we will meet face-to-face at a place such as the library at campus. </a:t>
            </a:r>
            <a:endParaRPr sz="1800">
              <a:latin typeface="Arial"/>
              <a:ea typeface="Arial"/>
              <a:cs typeface="Arial"/>
              <a:sym typeface="Arial"/>
            </a:endParaRPr>
          </a:p>
          <a:p>
            <a:pPr indent="0" lvl="0" marL="137160" rtl="0" algn="just">
              <a:lnSpc>
                <a:spcPct val="100000"/>
              </a:lnSpc>
              <a:spcBef>
                <a:spcPts val="0"/>
              </a:spcBef>
              <a:spcAft>
                <a:spcPts val="0"/>
              </a:spcAft>
              <a:buNone/>
            </a:pPr>
            <a:r>
              <a:t/>
            </a:r>
            <a:endParaRPr sz="1800">
              <a:latin typeface="Arial"/>
              <a:ea typeface="Arial"/>
              <a:cs typeface="Arial"/>
              <a:sym typeface="Arial"/>
            </a:endParaRPr>
          </a:p>
          <a:p>
            <a:pPr indent="-203200" lvl="0" marL="171450" rtl="0" algn="just">
              <a:lnSpc>
                <a:spcPct val="100000"/>
              </a:lnSpc>
              <a:spcBef>
                <a:spcPts val="750"/>
              </a:spcBef>
              <a:spcAft>
                <a:spcPts val="0"/>
              </a:spcAft>
              <a:buClr>
                <a:schemeClr val="dk1"/>
              </a:buClr>
              <a:buSzPts val="1800"/>
              <a:buFont typeface="Arial"/>
              <a:buChar char="•"/>
            </a:pPr>
            <a:r>
              <a:rPr lang="en-US" sz="1800">
                <a:latin typeface="Arial"/>
                <a:ea typeface="Arial"/>
                <a:cs typeface="Arial"/>
                <a:sym typeface="Arial"/>
              </a:rPr>
              <a:t>We also create some rules in our group to make sure everything is working properly:</a:t>
            </a:r>
            <a:endParaRPr sz="1800">
              <a:latin typeface="Arial"/>
              <a:ea typeface="Arial"/>
              <a:cs typeface="Arial"/>
              <a:sym typeface="Arial"/>
            </a:endParaRPr>
          </a:p>
          <a:p>
            <a:pPr indent="-266700" lvl="1" marL="571500" rtl="0" algn="just">
              <a:lnSpc>
                <a:spcPct val="100000"/>
              </a:lnSpc>
              <a:spcBef>
                <a:spcPts val="375"/>
              </a:spcBef>
              <a:spcAft>
                <a:spcPts val="0"/>
              </a:spcAft>
              <a:buClr>
                <a:schemeClr val="dk1"/>
              </a:buClr>
              <a:buSzPts val="1800"/>
              <a:buFont typeface="Arial"/>
              <a:buAutoNum type="arabicPeriod"/>
            </a:pPr>
            <a:r>
              <a:rPr lang="en-US" sz="1800">
                <a:latin typeface="Arial"/>
                <a:ea typeface="Arial"/>
                <a:cs typeface="Arial"/>
                <a:sym typeface="Arial"/>
              </a:rPr>
              <a:t>Have an online meeting every weekend</a:t>
            </a:r>
            <a:endParaRPr sz="1800">
              <a:latin typeface="Arial"/>
              <a:ea typeface="Arial"/>
              <a:cs typeface="Arial"/>
              <a:sym typeface="Arial"/>
            </a:endParaRPr>
          </a:p>
          <a:p>
            <a:pPr indent="-266700" lvl="1" marL="571500" rtl="0" algn="just">
              <a:lnSpc>
                <a:spcPct val="100000"/>
              </a:lnSpc>
              <a:spcBef>
                <a:spcPts val="375"/>
              </a:spcBef>
              <a:spcAft>
                <a:spcPts val="0"/>
              </a:spcAft>
              <a:buClr>
                <a:schemeClr val="dk1"/>
              </a:buClr>
              <a:buSzPts val="1800"/>
              <a:buFont typeface="Arial"/>
              <a:buAutoNum type="arabicPeriod"/>
            </a:pPr>
            <a:r>
              <a:rPr lang="en-US" sz="1800">
                <a:latin typeface="Arial"/>
                <a:ea typeface="Arial"/>
                <a:cs typeface="Arial"/>
                <a:sym typeface="Arial"/>
              </a:rPr>
              <a:t>Always ask for opinions before deciding some important changes in the project</a:t>
            </a:r>
            <a:endParaRPr sz="1800">
              <a:latin typeface="Arial"/>
              <a:ea typeface="Arial"/>
              <a:cs typeface="Arial"/>
              <a:sym typeface="Arial"/>
            </a:endParaRPr>
          </a:p>
          <a:p>
            <a:pPr indent="-266700" lvl="1" marL="571500" rtl="0" algn="just">
              <a:lnSpc>
                <a:spcPct val="100000"/>
              </a:lnSpc>
              <a:spcBef>
                <a:spcPts val="375"/>
              </a:spcBef>
              <a:spcAft>
                <a:spcPts val="0"/>
              </a:spcAft>
              <a:buClr>
                <a:schemeClr val="dk1"/>
              </a:buClr>
              <a:buSzPts val="1800"/>
              <a:buFont typeface="Arial"/>
              <a:buAutoNum type="arabicPeriod"/>
            </a:pPr>
            <a:r>
              <a:rPr lang="en-US" sz="1800">
                <a:latin typeface="Arial"/>
                <a:ea typeface="Arial"/>
                <a:cs typeface="Arial"/>
                <a:sym typeface="Arial"/>
              </a:rPr>
              <a:t>Be on time (most important)</a:t>
            </a:r>
            <a:endParaRPr sz="1800">
              <a:latin typeface="Arial"/>
              <a:ea typeface="Arial"/>
              <a:cs typeface="Arial"/>
              <a:sym typeface="Arial"/>
            </a:endParaRPr>
          </a:p>
          <a:p>
            <a:pPr indent="-266700" lvl="1" marL="571500" rtl="0" algn="just">
              <a:lnSpc>
                <a:spcPct val="100000"/>
              </a:lnSpc>
              <a:spcBef>
                <a:spcPts val="375"/>
              </a:spcBef>
              <a:spcAft>
                <a:spcPts val="0"/>
              </a:spcAft>
              <a:buClr>
                <a:schemeClr val="dk1"/>
              </a:buClr>
              <a:buSzPts val="1800"/>
              <a:buFont typeface="Arial"/>
              <a:buAutoNum type="arabicPeriod"/>
            </a:pPr>
            <a:r>
              <a:rPr lang="en-US" sz="1800">
                <a:latin typeface="Arial"/>
                <a:ea typeface="Arial"/>
                <a:cs typeface="Arial"/>
                <a:sym typeface="Arial"/>
              </a:rPr>
              <a:t>Be nice and friendly to other members</a:t>
            </a:r>
            <a:endParaRPr sz="1800">
              <a:latin typeface="Arial"/>
              <a:ea typeface="Arial"/>
              <a:cs typeface="Arial"/>
              <a:sym typeface="Arial"/>
            </a:endParaRPr>
          </a:p>
          <a:p>
            <a:pPr indent="0" lvl="0" marL="137160" rtl="0" algn="just">
              <a:lnSpc>
                <a:spcPct val="100000"/>
              </a:lnSpc>
              <a:spcBef>
                <a:spcPts val="750"/>
              </a:spcBef>
              <a:spcAft>
                <a:spcPts val="0"/>
              </a:spcAft>
              <a:buNone/>
            </a:pPr>
            <a:r>
              <a:t/>
            </a:r>
            <a:endParaRPr sz="1800">
              <a:latin typeface="Arial"/>
              <a:ea typeface="Arial"/>
              <a:cs typeface="Arial"/>
              <a:sym typeface="Arial"/>
            </a:endParaRPr>
          </a:p>
          <a:p>
            <a:pPr indent="-203200" lvl="0" marL="171450" rtl="0" algn="just">
              <a:lnSpc>
                <a:spcPct val="100000"/>
              </a:lnSpc>
              <a:spcBef>
                <a:spcPts val="750"/>
              </a:spcBef>
              <a:spcAft>
                <a:spcPts val="0"/>
              </a:spcAft>
              <a:buClr>
                <a:schemeClr val="dk1"/>
              </a:buClr>
              <a:buSzPts val="1800"/>
              <a:buFont typeface="Arial"/>
              <a:buChar char="•"/>
            </a:pPr>
            <a:r>
              <a:rPr lang="en-US" sz="1800">
                <a:latin typeface="Arial"/>
                <a:ea typeface="Arial"/>
                <a:cs typeface="Arial"/>
                <a:sym typeface="Arial"/>
              </a:rPr>
              <a:t>As a member, everyone must participate in building the project and finish the assigned task. If  there’s any problem, a member can always contact others for help and we will get a solution. </a:t>
            </a:r>
            <a:endParaRPr sz="1800">
              <a:latin typeface="Arial"/>
              <a:ea typeface="Arial"/>
              <a:cs typeface="Arial"/>
              <a:sym typeface="Arial"/>
            </a:endParaRPr>
          </a:p>
          <a:p>
            <a:pPr indent="0" lvl="0" marL="137160" rtl="0" algn="just">
              <a:lnSpc>
                <a:spcPct val="100000"/>
              </a:lnSpc>
              <a:spcBef>
                <a:spcPts val="750"/>
              </a:spcBef>
              <a:spcAft>
                <a:spcPts val="0"/>
              </a:spcAft>
              <a:buNone/>
            </a:pPr>
            <a:r>
              <a:t/>
            </a:r>
            <a:endParaRPr sz="1800">
              <a:latin typeface="Arial"/>
              <a:ea typeface="Arial"/>
              <a:cs typeface="Arial"/>
              <a:sym typeface="Arial"/>
            </a:endParaRPr>
          </a:p>
          <a:p>
            <a:pPr indent="-203200" lvl="0" marL="171450" rtl="0" algn="just">
              <a:lnSpc>
                <a:spcPct val="100000"/>
              </a:lnSpc>
              <a:spcBef>
                <a:spcPts val="750"/>
              </a:spcBef>
              <a:spcAft>
                <a:spcPts val="0"/>
              </a:spcAft>
              <a:buClr>
                <a:schemeClr val="dk1"/>
              </a:buClr>
              <a:buSzPts val="1800"/>
              <a:buFont typeface="Arial"/>
              <a:buChar char="•"/>
            </a:pPr>
            <a:r>
              <a:rPr lang="en-US" sz="1800">
                <a:latin typeface="Arial"/>
                <a:ea typeface="Arial"/>
                <a:cs typeface="Arial"/>
                <a:sym typeface="Arial"/>
              </a:rPr>
              <a:t>Every file relating to the project will be shared to all members via Google Drive. Some specific ones must include comments to describe the progress in order to make everyone understand. </a:t>
            </a:r>
            <a:endParaRPr sz="1800">
              <a:latin typeface="Arial"/>
              <a:ea typeface="Arial"/>
              <a:cs typeface="Arial"/>
              <a:sym typeface="Arial"/>
            </a:endParaRPr>
          </a:p>
          <a:p>
            <a:pPr indent="0" lvl="0" marL="0" rtl="0" algn="l">
              <a:lnSpc>
                <a:spcPct val="150000"/>
              </a:lnSpc>
              <a:spcBef>
                <a:spcPts val="750"/>
              </a:spcBef>
              <a:spcAft>
                <a:spcPts val="0"/>
              </a:spcAft>
              <a:buClr>
                <a:schemeClr val="dk1"/>
              </a:buClr>
              <a:buSzPts val="1300"/>
              <a:buNone/>
            </a:pPr>
            <a:r>
              <a:t/>
            </a:r>
            <a:endParaRPr sz="1300">
              <a:latin typeface="Times New Roman"/>
              <a:ea typeface="Times New Roman"/>
              <a:cs typeface="Times New Roman"/>
              <a:sym typeface="Times New Roman"/>
            </a:endParaRPr>
          </a:p>
          <a:p>
            <a:pPr indent="-152400" lvl="1" marL="571500" rtl="0" algn="l">
              <a:lnSpc>
                <a:spcPct val="150000"/>
              </a:lnSpc>
              <a:spcBef>
                <a:spcPts val="375"/>
              </a:spcBef>
              <a:spcAft>
                <a:spcPts val="0"/>
              </a:spcAft>
              <a:buClr>
                <a:schemeClr val="dk1"/>
              </a:buClr>
              <a:buSzPts val="1200"/>
              <a:buFont typeface="Calibri"/>
              <a:buNone/>
            </a:pPr>
            <a:r>
              <a:t/>
            </a:r>
            <a:endParaRPr/>
          </a:p>
        </p:txBody>
      </p:sp>
      <p:pic>
        <p:nvPicPr>
          <p:cNvPr id="203" name="Google Shape;203;p8"/>
          <p:cNvPicPr preferRelativeResize="0"/>
          <p:nvPr/>
        </p:nvPicPr>
        <p:blipFill>
          <a:blip r:embed="rId3">
            <a:alphaModFix/>
          </a:blip>
          <a:stretch>
            <a:fillRect/>
          </a:stretch>
        </p:blipFill>
        <p:spPr>
          <a:xfrm>
            <a:off x="3841500" y="577562"/>
            <a:ext cx="2545101" cy="14490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7" name="Shape 207"/>
        <p:cNvGrpSpPr/>
        <p:nvPr/>
      </p:nvGrpSpPr>
      <p:grpSpPr>
        <a:xfrm>
          <a:off x="0" y="0"/>
          <a:ext cx="0" cy="0"/>
          <a:chOff x="0" y="0"/>
          <a:chExt cx="0" cy="0"/>
        </a:xfrm>
      </p:grpSpPr>
      <p:sp>
        <p:nvSpPr>
          <p:cNvPr id="208" name="Google Shape;208;g1d529c78fc3_3_0"/>
          <p:cNvSpPr txBox="1"/>
          <p:nvPr>
            <p:ph type="title"/>
          </p:nvPr>
        </p:nvSpPr>
        <p:spPr>
          <a:xfrm>
            <a:off x="548650" y="255500"/>
            <a:ext cx="5760600" cy="106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800"/>
              <a:t>Skills and Jobs</a:t>
            </a:r>
            <a:endParaRPr b="1" sz="3800"/>
          </a:p>
        </p:txBody>
      </p:sp>
      <p:sp>
        <p:nvSpPr>
          <p:cNvPr id="209" name="Google Shape;209;g1d529c78fc3_3_0"/>
          <p:cNvSpPr txBox="1"/>
          <p:nvPr>
            <p:ph idx="1" type="body"/>
          </p:nvPr>
        </p:nvSpPr>
        <p:spPr>
          <a:xfrm>
            <a:off x="255500" y="1120325"/>
            <a:ext cx="6486000" cy="8864400"/>
          </a:xfrm>
          <a:prstGeom prst="rect">
            <a:avLst/>
          </a:prstGeom>
        </p:spPr>
        <p:txBody>
          <a:bodyPr anchorCtr="0" anchor="t" bIns="45700" lIns="91425" spcFirstLastPara="1" rIns="91425" wrap="square" tIns="45700">
            <a:normAutofit/>
          </a:bodyPr>
          <a:lstStyle/>
          <a:p>
            <a:pPr indent="0" lvl="0" marL="0" rtl="0" algn="l">
              <a:spcBef>
                <a:spcPts val="675"/>
              </a:spcBef>
              <a:spcAft>
                <a:spcPts val="0"/>
              </a:spcAft>
              <a:buNone/>
            </a:pPr>
            <a:r>
              <a:rPr lang="en-US"/>
              <a:t>Our project is about Discord Bot, a helpful tool for Discord servers that does a lot of things. This is the strategy I'll use to create the project if funding is available:</a:t>
            </a:r>
            <a:endParaRPr/>
          </a:p>
          <a:p>
            <a:pPr indent="-342900" lvl="0" marL="457200" rtl="0" algn="l">
              <a:spcBef>
                <a:spcPts val="675"/>
              </a:spcBef>
              <a:spcAft>
                <a:spcPts val="0"/>
              </a:spcAft>
              <a:buSzPts val="1800"/>
              <a:buChar char="●"/>
            </a:pPr>
            <a:r>
              <a:rPr lang="en-US"/>
              <a:t>Boost the bot's quality; it is still in the middle of development and has not yet reached perfection.</a:t>
            </a:r>
            <a:endParaRPr/>
          </a:p>
          <a:p>
            <a:pPr indent="-342900" lvl="0" marL="457200" rtl="0" algn="l">
              <a:spcBef>
                <a:spcPts val="0"/>
              </a:spcBef>
              <a:spcAft>
                <a:spcPts val="0"/>
              </a:spcAft>
              <a:buSzPts val="1800"/>
              <a:buChar char="●"/>
            </a:pPr>
            <a:r>
              <a:rPr lang="en-US"/>
              <a:t>Put the bot on a virtual private server so that it can operate continuously.</a:t>
            </a:r>
            <a:endParaRPr/>
          </a:p>
          <a:p>
            <a:pPr indent="-342900" lvl="0" marL="457200" rtl="0" algn="l">
              <a:spcBef>
                <a:spcPts val="0"/>
              </a:spcBef>
              <a:spcAft>
                <a:spcPts val="0"/>
              </a:spcAft>
              <a:buSzPts val="1800"/>
              <a:buChar char="●"/>
            </a:pPr>
            <a:r>
              <a:rPr lang="en-US"/>
              <a:t>To advertise the bot, set up a public server, a website, pages on social media sites, and upload the bot to bot.gg.</a:t>
            </a:r>
            <a:endParaRPr/>
          </a:p>
          <a:p>
            <a:pPr indent="-342900" lvl="0" marL="457200" rtl="0" algn="l">
              <a:spcBef>
                <a:spcPts val="0"/>
              </a:spcBef>
              <a:spcAft>
                <a:spcPts val="0"/>
              </a:spcAft>
              <a:buSzPts val="1800"/>
              <a:buChar char="●"/>
            </a:pPr>
            <a:r>
              <a:rPr lang="en-US"/>
              <a:t>Just make a portion of the bot's features available.</a:t>
            </a:r>
            <a:endParaRPr/>
          </a:p>
          <a:p>
            <a:pPr indent="-342900" lvl="0" marL="457200" rtl="0" algn="l">
              <a:spcBef>
                <a:spcPts val="0"/>
              </a:spcBef>
              <a:spcAft>
                <a:spcPts val="0"/>
              </a:spcAft>
              <a:buSzPts val="1800"/>
              <a:buChar char="●"/>
            </a:pPr>
            <a:r>
              <a:rPr lang="en-US"/>
              <a:t>Increase the appeal of the bot by giving it new features and regular updates.</a:t>
            </a:r>
            <a:endParaRPr/>
          </a:p>
          <a:p>
            <a:pPr indent="-342900" lvl="0" marL="457200" rtl="0" algn="l">
              <a:spcBef>
                <a:spcPts val="0"/>
              </a:spcBef>
              <a:spcAft>
                <a:spcPts val="0"/>
              </a:spcAft>
              <a:buSzPts val="1800"/>
              <a:buChar char="●"/>
            </a:pPr>
            <a:r>
              <a:rPr lang="en-US"/>
              <a:t>Release a premium edition with the complete experience for a modest monthly cost after the product reaches a certain level of popularity.</a:t>
            </a:r>
            <a:endParaRPr/>
          </a:p>
          <a:p>
            <a:pPr indent="0" lvl="0" marL="0" rtl="0" algn="l">
              <a:spcBef>
                <a:spcPts val="675"/>
              </a:spcBef>
              <a:spcAft>
                <a:spcPts val="0"/>
              </a:spcAft>
              <a:buNone/>
            </a:pPr>
            <a:r>
              <a:rPr lang="en-US"/>
              <a:t>For this approach to produce the desired results, I would need some staff. We would first need a trustworthy leader because I am not very skilled at managing and leading. Everything was quite disorganized as a result. Thus, the project would be more effective if it had a new, better leader. If necessary, the leader would also assist other team members in various areas </a:t>
            </a:r>
            <a:endParaRPr/>
          </a:p>
          <a:p>
            <a:pPr indent="0" lvl="0" marL="0" rtl="0" algn="l">
              <a:spcBef>
                <a:spcPts val="675"/>
              </a:spcBef>
              <a:spcAft>
                <a:spcPts val="0"/>
              </a:spcAft>
              <a:buNone/>
            </a:pPr>
            <a:r>
              <a:rPr lang="en-US"/>
              <a:t>.Required skills: Management, accountability, open communication, and organization.</a:t>
            </a:r>
            <a:endParaRPr/>
          </a:p>
          <a:p>
            <a:pPr indent="0" lvl="0" marL="0" rtl="0" algn="l">
              <a:spcBef>
                <a:spcPts val="675"/>
              </a:spcBef>
              <a:spcAft>
                <a:spcPts val="0"/>
              </a:spcAft>
              <a:buNone/>
            </a:pPr>
            <a:r>
              <a:rPr lang="en-US"/>
              <a:t>In addition, I've come up with a ton of features that we can test adding in, such as the mid-developed Rank System, a money management supporter, meme generators, etc., so it's crucial to add two more devs. It took a lot of work to update the bot on a monthly basis, but I think two updates will do for now. </a:t>
            </a:r>
            <a:r>
              <a:rPr lang="en-US"/>
              <a:t> We will require more in the future if the project is successful.</a:t>
            </a:r>
            <a:endParaRPr/>
          </a:p>
          <a:p>
            <a:pPr indent="0" lvl="0" marL="0" rtl="0" algn="l">
              <a:spcBef>
                <a:spcPts val="675"/>
              </a:spcBef>
              <a:spcAft>
                <a:spcPts val="0"/>
              </a:spcAft>
              <a:buNone/>
            </a:pPr>
            <a:r>
              <a:rPr lang="en-US"/>
              <a:t>Required skills: JavaScript, HTML, Open to new concepts, ideas and able to quickly apply them.</a:t>
            </a:r>
            <a:endParaRPr/>
          </a:p>
          <a:p>
            <a:pPr indent="0" lvl="0" marL="0" rtl="0" algn="l">
              <a:spcBef>
                <a:spcPts val="675"/>
              </a:spcBef>
              <a:spcAft>
                <a:spcPts val="0"/>
              </a:spcAft>
              <a:buClr>
                <a:schemeClr val="dk1"/>
              </a:buClr>
              <a:buSzPts val="1100"/>
              <a:buFont typeface="Arial"/>
              <a:buNone/>
            </a:pPr>
            <a:r>
              <a:rPr lang="en-US"/>
              <a:t>Another important member of the team is the designer. Their efforts would mostly center on improving the website's presentation, creating a welcoming and simple user experience there, managing the pages, the navigation bar, etc.</a:t>
            </a:r>
            <a:endParaRPr/>
          </a:p>
          <a:p>
            <a:pPr indent="0" lvl="0" marL="0" rtl="0" algn="l">
              <a:spcBef>
                <a:spcPts val="675"/>
              </a:spcBef>
              <a:spcAft>
                <a:spcPts val="0"/>
              </a:spcAft>
              <a:buNone/>
            </a:pPr>
            <a:r>
              <a:rPr lang="en-US"/>
              <a:t>Required skills: HTML, CSS, knowledge of databases and how they work on websites</a:t>
            </a:r>
            <a:endParaRPr/>
          </a:p>
          <a:p>
            <a:pPr indent="0" lvl="0" marL="0" rtl="0" algn="l">
              <a:spcBef>
                <a:spcPts val="675"/>
              </a:spcBef>
              <a:spcAft>
                <a:spcPts val="0"/>
              </a:spcAft>
              <a:buNone/>
            </a:pPr>
            <a:r>
              <a:rPr lang="en-US"/>
              <a:t>Last but not least, the final component for a complete team is an advertiser who will manage sites, write posts, run the server, and the community we developed. As a result of our interactions with the community, we are also able to swiftly supply the required update in the monthly update by getting feedback and comments on new concepts, bugs, and improvements.</a:t>
            </a:r>
            <a:endParaRPr/>
          </a:p>
          <a:p>
            <a:pPr indent="0" lvl="0" marL="0" rtl="0" algn="l">
              <a:spcBef>
                <a:spcPts val="675"/>
              </a:spcBef>
              <a:spcAft>
                <a:spcPts val="0"/>
              </a:spcAft>
              <a:buNone/>
            </a:pPr>
            <a:r>
              <a:rPr lang="en-US"/>
              <a:t>Required skills: Communication, Writing skills, Community management, Polite.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3" name="Shape 213"/>
        <p:cNvGrpSpPr/>
        <p:nvPr/>
      </p:nvGrpSpPr>
      <p:grpSpPr>
        <a:xfrm>
          <a:off x="0" y="0"/>
          <a:ext cx="0" cy="0"/>
          <a:chOff x="0" y="0"/>
          <a:chExt cx="0" cy="0"/>
        </a:xfrm>
      </p:grpSpPr>
      <p:sp>
        <p:nvSpPr>
          <p:cNvPr id="214" name="Google Shape;214;g1d529c78fc3_3_12"/>
          <p:cNvSpPr txBox="1"/>
          <p:nvPr>
            <p:ph type="title"/>
          </p:nvPr>
        </p:nvSpPr>
        <p:spPr>
          <a:xfrm>
            <a:off x="548640" y="416666"/>
            <a:ext cx="5760600" cy="1981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Project Outcomes</a:t>
            </a:r>
            <a:endParaRPr b="1"/>
          </a:p>
        </p:txBody>
      </p:sp>
      <p:sp>
        <p:nvSpPr>
          <p:cNvPr id="215" name="Google Shape;215;g1d529c78fc3_3_12"/>
          <p:cNvSpPr txBox="1"/>
          <p:nvPr>
            <p:ph idx="1" type="body"/>
          </p:nvPr>
        </p:nvSpPr>
        <p:spPr>
          <a:xfrm>
            <a:off x="548650" y="2083400"/>
            <a:ext cx="5760600" cy="7488600"/>
          </a:xfrm>
          <a:prstGeom prst="rect">
            <a:avLst/>
          </a:prstGeom>
        </p:spPr>
        <p:txBody>
          <a:bodyPr anchorCtr="0" anchor="t" bIns="45700" lIns="91425" spcFirstLastPara="1" rIns="91425" wrap="square" tIns="45700">
            <a:normAutofit/>
          </a:bodyPr>
          <a:lstStyle/>
          <a:p>
            <a:pPr indent="0" lvl="0" marL="0" rtl="0" algn="l">
              <a:spcBef>
                <a:spcPts val="675"/>
              </a:spcBef>
              <a:spcAft>
                <a:spcPts val="0"/>
              </a:spcAft>
              <a:buNone/>
            </a:pPr>
            <a:r>
              <a:rPr lang="en-US"/>
              <a:t>Our bot: Fubuki-chan </a:t>
            </a:r>
            <a:endParaRPr/>
          </a:p>
          <a:p>
            <a:pPr indent="0" lvl="0" marL="0" rtl="0" algn="l">
              <a:spcBef>
                <a:spcPts val="675"/>
              </a:spcBef>
              <a:spcAft>
                <a:spcPts val="0"/>
              </a:spcAft>
              <a:buNone/>
            </a:pPr>
            <a:r>
              <a:rPr lang="en-US"/>
              <a:t>Functions:</a:t>
            </a:r>
            <a:endParaRPr/>
          </a:p>
          <a:p>
            <a:pPr indent="0" lvl="0" marL="0" rtl="0" algn="l">
              <a:spcBef>
                <a:spcPts val="675"/>
              </a:spcBef>
              <a:spcAft>
                <a:spcPts val="0"/>
              </a:spcAft>
              <a:buClr>
                <a:schemeClr val="dk1"/>
              </a:buClr>
              <a:buSzPts val="1100"/>
              <a:buFont typeface="Arial"/>
              <a:buNone/>
            </a:pPr>
            <a:r>
              <a:rPr lang="en-US"/>
              <a:t>When you use the help command on the Discord server (every command must begin with Fbk! ), you will see a list of the available commands. utilizing the standard music and moderation commands.</a:t>
            </a:r>
            <a:endParaRPr/>
          </a:p>
          <a:p>
            <a:pPr indent="0" lvl="0" marL="0" rtl="0" algn="r">
              <a:spcBef>
                <a:spcPts val="675"/>
              </a:spcBef>
              <a:spcAft>
                <a:spcPts val="0"/>
              </a:spcAft>
              <a:buNone/>
            </a:pPr>
            <a:r>
              <a:rPr lang="en-US"/>
              <a:t>There are also some entertaining </a:t>
            </a:r>
            <a:endParaRPr/>
          </a:p>
          <a:p>
            <a:pPr indent="0" lvl="0" marL="0" rtl="0" algn="r">
              <a:spcBef>
                <a:spcPts val="675"/>
              </a:spcBef>
              <a:spcAft>
                <a:spcPts val="0"/>
              </a:spcAft>
              <a:buClr>
                <a:schemeClr val="dk1"/>
              </a:buClr>
              <a:buSzPts val="1100"/>
              <a:buFont typeface="Arial"/>
              <a:buNone/>
            </a:pPr>
            <a:r>
              <a:rPr lang="en-US"/>
              <a:t>commands to experiment with.</a:t>
            </a:r>
            <a:endParaRPr/>
          </a:p>
          <a:p>
            <a:pPr indent="0" lvl="0" marL="0" rtl="0" algn="r">
              <a:spcBef>
                <a:spcPts val="675"/>
              </a:spcBef>
              <a:spcAft>
                <a:spcPts val="0"/>
              </a:spcAft>
              <a:buNone/>
            </a:pPr>
            <a:r>
              <a:rPr lang="en-US"/>
              <a:t>Although some are still being </a:t>
            </a:r>
            <a:endParaRPr/>
          </a:p>
          <a:p>
            <a:pPr indent="0" lvl="0" marL="0" rtl="0" algn="r">
              <a:spcBef>
                <a:spcPts val="675"/>
              </a:spcBef>
              <a:spcAft>
                <a:spcPts val="0"/>
              </a:spcAft>
              <a:buNone/>
            </a:pPr>
            <a:r>
              <a:rPr lang="en-US"/>
              <a:t>developed, the ones that have</a:t>
            </a:r>
            <a:endParaRPr/>
          </a:p>
          <a:p>
            <a:pPr indent="0" lvl="0" marL="0" rtl="0" algn="r">
              <a:spcBef>
                <a:spcPts val="675"/>
              </a:spcBef>
              <a:spcAft>
                <a:spcPts val="0"/>
              </a:spcAft>
              <a:buNone/>
            </a:pPr>
            <a:r>
              <a:rPr lang="en-US"/>
              <a:t> already been released are</a:t>
            </a:r>
            <a:endParaRPr/>
          </a:p>
          <a:p>
            <a:pPr indent="0" lvl="0" marL="0" rtl="0" algn="r">
              <a:spcBef>
                <a:spcPts val="675"/>
              </a:spcBef>
              <a:spcAft>
                <a:spcPts val="0"/>
              </a:spcAft>
              <a:buClr>
                <a:schemeClr val="dk1"/>
              </a:buClr>
              <a:buSzPts val="1100"/>
              <a:buFont typeface="Arial"/>
              <a:buNone/>
            </a:pPr>
            <a:r>
              <a:rPr lang="en-US"/>
              <a:t> incredibly great.</a:t>
            </a:r>
            <a:endParaRPr/>
          </a:p>
          <a:p>
            <a:pPr indent="0" lvl="0" marL="0" rtl="0" algn="r">
              <a:spcBef>
                <a:spcPts val="675"/>
              </a:spcBef>
              <a:spcAft>
                <a:spcPts val="0"/>
              </a:spcAft>
              <a:buNone/>
            </a:pPr>
            <a:r>
              <a:t/>
            </a:r>
            <a:endParaRPr/>
          </a:p>
          <a:p>
            <a:pPr indent="0" lvl="0" marL="0" rtl="0" algn="r">
              <a:spcBef>
                <a:spcPts val="675"/>
              </a:spcBef>
              <a:spcAft>
                <a:spcPts val="0"/>
              </a:spcAft>
              <a:buNone/>
            </a:pPr>
            <a:r>
              <a:t/>
            </a:r>
            <a:endParaRPr/>
          </a:p>
          <a:p>
            <a:pPr indent="0" lvl="0" marL="0" rtl="0" algn="r">
              <a:spcBef>
                <a:spcPts val="675"/>
              </a:spcBef>
              <a:spcAft>
                <a:spcPts val="0"/>
              </a:spcAft>
              <a:buNone/>
            </a:pPr>
            <a:r>
              <a:t/>
            </a:r>
            <a:endParaRPr/>
          </a:p>
          <a:p>
            <a:pPr indent="0" lvl="0" marL="0" rtl="0" algn="r">
              <a:spcBef>
                <a:spcPts val="675"/>
              </a:spcBef>
              <a:spcAft>
                <a:spcPts val="0"/>
              </a:spcAft>
              <a:buNone/>
            </a:pPr>
            <a:r>
              <a:t/>
            </a:r>
            <a:endParaRPr/>
          </a:p>
          <a:p>
            <a:pPr indent="0" lvl="0" marL="0" rtl="0" algn="r">
              <a:spcBef>
                <a:spcPts val="675"/>
              </a:spcBef>
              <a:spcAft>
                <a:spcPts val="0"/>
              </a:spcAft>
              <a:buNone/>
            </a:pPr>
            <a:r>
              <a:t/>
            </a:r>
            <a:endParaRPr/>
          </a:p>
          <a:p>
            <a:pPr indent="0" lvl="0" marL="0" rtl="0" algn="l">
              <a:spcBef>
                <a:spcPts val="675"/>
              </a:spcBef>
              <a:spcAft>
                <a:spcPts val="0"/>
              </a:spcAft>
              <a:buClr>
                <a:schemeClr val="dk1"/>
              </a:buClr>
              <a:buSzPts val="1100"/>
              <a:buFont typeface="Arial"/>
              <a:buNone/>
            </a:pPr>
            <a:r>
              <a:rPr lang="en-US"/>
              <a:t>These features can make your Discord experience more enjoyable. It has been put to the test on our servers, and some of our friends have also tried it. Positive comments have been made, and it is promising.</a:t>
            </a:r>
            <a:endParaRPr/>
          </a:p>
          <a:p>
            <a:pPr indent="0" lvl="0" marL="0" rtl="0" algn="l">
              <a:spcBef>
                <a:spcPts val="675"/>
              </a:spcBef>
              <a:spcAft>
                <a:spcPts val="0"/>
              </a:spcAft>
              <a:buClr>
                <a:schemeClr val="dk1"/>
              </a:buClr>
              <a:buSzPts val="1100"/>
              <a:buFont typeface="Arial"/>
              <a:buNone/>
            </a:pPr>
            <a:r>
              <a:rPr lang="en-US"/>
              <a:t>But there are still many issues, the bot isn't finished, and it's still in the middle of development. Hosting, a number of instructions that don't function as intended, and thousands of flaws that sometimes take more time to fix than the software itself to code.</a:t>
            </a:r>
            <a:endParaRPr/>
          </a:p>
          <a:p>
            <a:pPr indent="0" lvl="0" marL="0" rtl="0" algn="l">
              <a:spcBef>
                <a:spcPts val="675"/>
              </a:spcBef>
              <a:spcAft>
                <a:spcPts val="0"/>
              </a:spcAft>
              <a:buNone/>
            </a:pPr>
            <a:r>
              <a:rPr lang="en-US"/>
              <a:t>We may need a long time to complete it, but we'll do our very best. Debugging, planning, developing a system to work more effectively, and making it distinct from other bots that are already on the market. This may enable us to distinguish our bots from those of others while demonstrating a fresh, original approach to Discord bot development.</a:t>
            </a:r>
            <a:endParaRPr/>
          </a:p>
        </p:txBody>
      </p:sp>
      <p:pic>
        <p:nvPicPr>
          <p:cNvPr id="216" name="Google Shape;216;g1d529c78fc3_3_12"/>
          <p:cNvPicPr preferRelativeResize="0"/>
          <p:nvPr/>
        </p:nvPicPr>
        <p:blipFill>
          <a:blip r:embed="rId3">
            <a:alphaModFix/>
          </a:blip>
          <a:stretch>
            <a:fillRect/>
          </a:stretch>
        </p:blipFill>
        <p:spPr>
          <a:xfrm>
            <a:off x="3774450" y="416675"/>
            <a:ext cx="1689575" cy="2167600"/>
          </a:xfrm>
          <a:prstGeom prst="rect">
            <a:avLst/>
          </a:prstGeom>
          <a:noFill/>
          <a:ln>
            <a:noFill/>
          </a:ln>
        </p:spPr>
      </p:pic>
      <p:pic>
        <p:nvPicPr>
          <p:cNvPr id="217" name="Google Shape;217;g1d529c78fc3_3_12"/>
          <p:cNvPicPr preferRelativeResize="0"/>
          <p:nvPr/>
        </p:nvPicPr>
        <p:blipFill>
          <a:blip r:embed="rId4">
            <a:alphaModFix/>
          </a:blip>
          <a:stretch>
            <a:fillRect/>
          </a:stretch>
        </p:blipFill>
        <p:spPr>
          <a:xfrm>
            <a:off x="382095" y="3377750"/>
            <a:ext cx="3470975" cy="3150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1" name="Shape 221"/>
        <p:cNvGrpSpPr/>
        <p:nvPr/>
      </p:nvGrpSpPr>
      <p:grpSpPr>
        <a:xfrm>
          <a:off x="0" y="0"/>
          <a:ext cx="0" cy="0"/>
          <a:chOff x="0" y="0"/>
          <a:chExt cx="0" cy="0"/>
        </a:xfrm>
      </p:grpSpPr>
      <p:sp>
        <p:nvSpPr>
          <p:cNvPr id="222" name="Google Shape;222;g1d4d04c89b4_2_7"/>
          <p:cNvSpPr txBox="1"/>
          <p:nvPr>
            <p:ph type="title"/>
          </p:nvPr>
        </p:nvSpPr>
        <p:spPr>
          <a:xfrm>
            <a:off x="289550" y="518150"/>
            <a:ext cx="6324600" cy="143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600"/>
              <a:t>Our unique features for the bot</a:t>
            </a:r>
            <a:endParaRPr b="1" sz="3600"/>
          </a:p>
        </p:txBody>
      </p:sp>
      <p:sp>
        <p:nvSpPr>
          <p:cNvPr id="223" name="Google Shape;223;g1d4d04c89b4_2_7"/>
          <p:cNvSpPr txBox="1"/>
          <p:nvPr>
            <p:ph idx="1" type="body"/>
          </p:nvPr>
        </p:nvSpPr>
        <p:spPr>
          <a:xfrm>
            <a:off x="548650" y="1645925"/>
            <a:ext cx="5760600" cy="7071300"/>
          </a:xfrm>
          <a:prstGeom prst="rect">
            <a:avLst/>
          </a:prstGeom>
        </p:spPr>
        <p:txBody>
          <a:bodyPr anchorCtr="0" anchor="t" bIns="45700" lIns="91425" spcFirstLastPara="1" rIns="91425" wrap="square" tIns="45700">
            <a:normAutofit/>
          </a:bodyPr>
          <a:lstStyle/>
          <a:p>
            <a:pPr indent="0" lvl="0" marL="0" rtl="0" algn="l">
              <a:spcBef>
                <a:spcPts val="675"/>
              </a:spcBef>
              <a:spcAft>
                <a:spcPts val="0"/>
              </a:spcAft>
              <a:buNone/>
            </a:pPr>
            <a:r>
              <a:rPr b="1" lang="en-US" sz="1750"/>
              <a:t>Give </a:t>
            </a:r>
            <a:r>
              <a:rPr b="1" lang="en-US" sz="1750"/>
              <a:t>information</a:t>
            </a:r>
            <a:r>
              <a:rPr b="1" lang="en-US" sz="1750"/>
              <a:t> about other students using one single commands</a:t>
            </a:r>
            <a:endParaRPr b="1" sz="17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rPr b="1" lang="en-US" sz="1750"/>
              <a:t>Announcement on important events</a:t>
            </a:r>
            <a:endParaRPr b="1" sz="17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t/>
            </a:r>
            <a:endParaRPr b="1" sz="1550"/>
          </a:p>
          <a:p>
            <a:pPr indent="0" lvl="0" marL="0" rtl="0" algn="l">
              <a:spcBef>
                <a:spcPts val="675"/>
              </a:spcBef>
              <a:spcAft>
                <a:spcPts val="0"/>
              </a:spcAft>
              <a:buNone/>
            </a:pPr>
            <a:r>
              <a:rPr b="1" lang="en-US" sz="1750"/>
              <a:t>Reminds student when they did something wrong</a:t>
            </a:r>
            <a:endParaRPr b="1" sz="1750"/>
          </a:p>
        </p:txBody>
      </p:sp>
      <p:pic>
        <p:nvPicPr>
          <p:cNvPr id="224" name="Google Shape;224;g1d4d04c89b4_2_7"/>
          <p:cNvPicPr preferRelativeResize="0"/>
          <p:nvPr/>
        </p:nvPicPr>
        <p:blipFill>
          <a:blip r:embed="rId3">
            <a:alphaModFix/>
          </a:blip>
          <a:stretch>
            <a:fillRect/>
          </a:stretch>
        </p:blipFill>
        <p:spPr>
          <a:xfrm>
            <a:off x="1973400" y="2392625"/>
            <a:ext cx="2526624" cy="3414976"/>
          </a:xfrm>
          <a:prstGeom prst="rect">
            <a:avLst/>
          </a:prstGeom>
          <a:noFill/>
          <a:ln>
            <a:noFill/>
          </a:ln>
        </p:spPr>
      </p:pic>
      <p:pic>
        <p:nvPicPr>
          <p:cNvPr id="225" name="Google Shape;225;g1d4d04c89b4_2_7"/>
          <p:cNvPicPr preferRelativeResize="0"/>
          <p:nvPr/>
        </p:nvPicPr>
        <p:blipFill>
          <a:blip r:embed="rId4">
            <a:alphaModFix/>
          </a:blip>
          <a:stretch>
            <a:fillRect/>
          </a:stretch>
        </p:blipFill>
        <p:spPr>
          <a:xfrm>
            <a:off x="548650" y="6249577"/>
            <a:ext cx="5376124" cy="821775"/>
          </a:xfrm>
          <a:prstGeom prst="rect">
            <a:avLst/>
          </a:prstGeom>
          <a:noFill/>
          <a:ln>
            <a:noFill/>
          </a:ln>
        </p:spPr>
      </p:pic>
      <p:pic>
        <p:nvPicPr>
          <p:cNvPr id="226" name="Google Shape;226;g1d4d04c89b4_2_7"/>
          <p:cNvPicPr preferRelativeResize="0"/>
          <p:nvPr/>
        </p:nvPicPr>
        <p:blipFill>
          <a:blip r:embed="rId5">
            <a:alphaModFix/>
          </a:blip>
          <a:stretch>
            <a:fillRect/>
          </a:stretch>
        </p:blipFill>
        <p:spPr>
          <a:xfrm>
            <a:off x="548650" y="8042275"/>
            <a:ext cx="4494075" cy="119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FF"/>
        </a:solidFill>
      </p:bgPr>
    </p:bg>
    <p:spTree>
      <p:nvGrpSpPr>
        <p:cNvPr id="230" name="Shape 230"/>
        <p:cNvGrpSpPr/>
        <p:nvPr/>
      </p:nvGrpSpPr>
      <p:grpSpPr>
        <a:xfrm>
          <a:off x="0" y="0"/>
          <a:ext cx="0" cy="0"/>
          <a:chOff x="0" y="0"/>
          <a:chExt cx="0" cy="0"/>
        </a:xfrm>
      </p:grpSpPr>
      <p:sp>
        <p:nvSpPr>
          <p:cNvPr id="231" name="Google Shape;231;g1d4d04c89b4_2_2"/>
          <p:cNvSpPr txBox="1"/>
          <p:nvPr>
            <p:ph type="title"/>
          </p:nvPr>
        </p:nvSpPr>
        <p:spPr>
          <a:xfrm>
            <a:off x="610350" y="455750"/>
            <a:ext cx="5637300" cy="998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4200"/>
              <a:t>Group Reflection</a:t>
            </a:r>
            <a:endParaRPr sz="4200"/>
          </a:p>
        </p:txBody>
      </p:sp>
      <p:sp>
        <p:nvSpPr>
          <p:cNvPr id="232" name="Google Shape;232;g1d4d04c89b4_2_2"/>
          <p:cNvSpPr txBox="1"/>
          <p:nvPr>
            <p:ph idx="1" type="body"/>
          </p:nvPr>
        </p:nvSpPr>
        <p:spPr>
          <a:xfrm>
            <a:off x="396250" y="1453850"/>
            <a:ext cx="6096000" cy="7812000"/>
          </a:xfrm>
          <a:prstGeom prst="rect">
            <a:avLst/>
          </a:prstGeom>
        </p:spPr>
        <p:txBody>
          <a:bodyPr anchorCtr="0" anchor="t" bIns="45700" lIns="91425" spcFirstLastPara="1" rIns="91425" wrap="square" tIns="45700">
            <a:noAutofit/>
          </a:bodyPr>
          <a:lstStyle/>
          <a:p>
            <a:pPr indent="0" lvl="0" marL="0" rtl="0" algn="just">
              <a:spcBef>
                <a:spcPts val="675"/>
              </a:spcBef>
              <a:spcAft>
                <a:spcPts val="0"/>
              </a:spcAft>
              <a:buNone/>
            </a:pPr>
            <a:r>
              <a:rPr b="1" lang="en-US" sz="2250"/>
              <a:t>Lê Xuân Đức:</a:t>
            </a:r>
            <a:endParaRPr b="1" sz="2250"/>
          </a:p>
          <a:p>
            <a:pPr indent="0" lvl="0" marL="0" rtl="0" algn="just">
              <a:lnSpc>
                <a:spcPct val="115000"/>
              </a:lnSpc>
              <a:spcBef>
                <a:spcPts val="675"/>
              </a:spcBef>
              <a:spcAft>
                <a:spcPts val="0"/>
              </a:spcAft>
              <a:buNone/>
            </a:pPr>
            <a:r>
              <a:rPr lang="en-US" sz="2250"/>
              <a:t>Since this is my first year of studying in the university. I was a bit worried about not making any friends there. Fortunately, this IT course gave me an opportunity to make friends by forming a group. My group has 5 people and all of that was my first time I meet them. It was a bit awkward to talk to them at first but when there was a team project that we need to do, we always meet each other and did the project on time before the deadline. The thing that surprise me the most about my group is that we have a lot of things in common which is why we can get along very fast. I have learned so many thing from my group in this course, especially the way we manage our timetable is truly efficient and suitable for every group member. I think I would stick with this group so we can get to know more about each other.</a:t>
            </a:r>
            <a:endParaRPr sz="2150"/>
          </a:p>
          <a:p>
            <a:pPr indent="0" lvl="0" marL="0" rtl="0" algn="just">
              <a:spcBef>
                <a:spcPts val="675"/>
              </a:spcBef>
              <a:spcAft>
                <a:spcPts val="0"/>
              </a:spcAft>
              <a:buClr>
                <a:schemeClr val="dk1"/>
              </a:buClr>
              <a:buSzPts val="1100"/>
              <a:buFont typeface="Arial"/>
              <a:buNone/>
            </a:pPr>
            <a:r>
              <a:t/>
            </a:r>
            <a:endParaRPr sz="175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2" name="Shape 112"/>
        <p:cNvGrpSpPr/>
        <p:nvPr/>
      </p:nvGrpSpPr>
      <p:grpSpPr>
        <a:xfrm>
          <a:off x="0" y="0"/>
          <a:ext cx="0" cy="0"/>
          <a:chOff x="0" y="0"/>
          <a:chExt cx="0" cy="0"/>
        </a:xfrm>
      </p:grpSpPr>
      <p:sp>
        <p:nvSpPr>
          <p:cNvPr id="113" name="Google Shape;113;p2"/>
          <p:cNvSpPr txBox="1"/>
          <p:nvPr>
            <p:ph type="title"/>
          </p:nvPr>
        </p:nvSpPr>
        <p:spPr>
          <a:xfrm>
            <a:off x="548640" y="357189"/>
            <a:ext cx="5760720" cy="1700212"/>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Clr>
                <a:schemeClr val="dk1"/>
              </a:buClr>
              <a:buSzPts val="4800"/>
              <a:buFont typeface="Lily Script One"/>
              <a:buNone/>
            </a:pPr>
            <a:r>
              <a:rPr lang="en-US" sz="4800">
                <a:latin typeface="Impact"/>
                <a:ea typeface="Impact"/>
                <a:cs typeface="Impact"/>
                <a:sym typeface="Impact"/>
              </a:rPr>
              <a:t>Table of Content</a:t>
            </a:r>
            <a:endParaRPr>
              <a:latin typeface="Impact"/>
              <a:ea typeface="Impact"/>
              <a:cs typeface="Impact"/>
              <a:sym typeface="Impact"/>
            </a:endParaRPr>
          </a:p>
        </p:txBody>
      </p:sp>
      <p:sp>
        <p:nvSpPr>
          <p:cNvPr id="114" name="Google Shape;114;p2"/>
          <p:cNvSpPr txBox="1"/>
          <p:nvPr>
            <p:ph idx="1" type="body"/>
          </p:nvPr>
        </p:nvSpPr>
        <p:spPr>
          <a:xfrm>
            <a:off x="328625" y="1670649"/>
            <a:ext cx="6315000" cy="7878000"/>
          </a:xfrm>
          <a:prstGeom prst="rect">
            <a:avLst/>
          </a:prstGeom>
          <a:noFill/>
          <a:ln>
            <a:noFill/>
          </a:ln>
        </p:spPr>
        <p:txBody>
          <a:bodyPr anchorCtr="0" anchor="t" bIns="45700" lIns="91425" spcFirstLastPara="1" rIns="91425" wrap="square" tIns="45700">
            <a:normAutofit lnSpcReduction="20000"/>
          </a:bodyPr>
          <a:lstStyle/>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Team Profile</a:t>
            </a:r>
            <a:endParaRPr sz="2800">
              <a:latin typeface="Impact"/>
              <a:ea typeface="Impact"/>
              <a:cs typeface="Impact"/>
              <a:sym typeface="Impact"/>
            </a:endParaRPr>
          </a:p>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Overview</a:t>
            </a:r>
            <a:endParaRPr sz="2800">
              <a:latin typeface="Impact"/>
              <a:ea typeface="Impact"/>
              <a:cs typeface="Impact"/>
              <a:sym typeface="Impact"/>
            </a:endParaRPr>
          </a:p>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Aims</a:t>
            </a:r>
            <a:endParaRPr>
              <a:latin typeface="Impact"/>
              <a:ea typeface="Impact"/>
              <a:cs typeface="Impact"/>
              <a:sym typeface="Impact"/>
            </a:endParaRPr>
          </a:p>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Plan and Progress</a:t>
            </a:r>
            <a:endParaRPr>
              <a:latin typeface="Impact"/>
              <a:ea typeface="Impact"/>
              <a:cs typeface="Impact"/>
              <a:sym typeface="Impact"/>
            </a:endParaRPr>
          </a:p>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Roles</a:t>
            </a:r>
            <a:endParaRPr>
              <a:latin typeface="Impact"/>
              <a:ea typeface="Impact"/>
              <a:cs typeface="Impact"/>
              <a:sym typeface="Impact"/>
            </a:endParaRPr>
          </a:p>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Scope and Limits</a:t>
            </a:r>
            <a:endParaRPr sz="2800">
              <a:latin typeface="Impact"/>
              <a:ea typeface="Impact"/>
              <a:cs typeface="Impact"/>
              <a:sym typeface="Impact"/>
            </a:endParaRPr>
          </a:p>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Tools and Technologies</a:t>
            </a:r>
            <a:endParaRPr>
              <a:latin typeface="Impact"/>
              <a:ea typeface="Impact"/>
              <a:cs typeface="Impact"/>
              <a:sym typeface="Impact"/>
            </a:endParaRPr>
          </a:p>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Testing</a:t>
            </a:r>
            <a:endParaRPr sz="2800">
              <a:latin typeface="Impact"/>
              <a:ea typeface="Impact"/>
              <a:cs typeface="Impact"/>
              <a:sym typeface="Impact"/>
            </a:endParaRPr>
          </a:p>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Risks</a:t>
            </a:r>
            <a:endParaRPr sz="2800">
              <a:latin typeface="Impact"/>
              <a:ea typeface="Impact"/>
              <a:cs typeface="Impact"/>
              <a:sym typeface="Impact"/>
            </a:endParaRPr>
          </a:p>
          <a:p>
            <a:pPr indent="-171450" lvl="0" marL="171450" rtl="0" algn="l">
              <a:lnSpc>
                <a:spcPct val="150000"/>
              </a:lnSpc>
              <a:spcBef>
                <a:spcPts val="750"/>
              </a:spcBef>
              <a:spcAft>
                <a:spcPts val="0"/>
              </a:spcAft>
              <a:buClr>
                <a:schemeClr val="dk1"/>
              </a:buClr>
              <a:buSzPts val="3200"/>
              <a:buFont typeface="Impact"/>
              <a:buChar char="•"/>
            </a:pPr>
            <a:r>
              <a:rPr lang="en-US" sz="2800">
                <a:latin typeface="Impact"/>
                <a:ea typeface="Impact"/>
                <a:cs typeface="Impact"/>
                <a:sym typeface="Impact"/>
              </a:rPr>
              <a:t>Group Processes and Communication</a:t>
            </a:r>
            <a:endParaRPr sz="2800">
              <a:latin typeface="Impact"/>
              <a:ea typeface="Impact"/>
              <a:cs typeface="Impact"/>
              <a:sym typeface="Impact"/>
            </a:endParaRPr>
          </a:p>
          <a:p>
            <a:pPr indent="0" lvl="0" marL="0" rtl="0" algn="l">
              <a:lnSpc>
                <a:spcPct val="150000"/>
              </a:lnSpc>
              <a:spcBef>
                <a:spcPts val="750"/>
              </a:spcBef>
              <a:spcAft>
                <a:spcPts val="0"/>
              </a:spcAft>
              <a:buClr>
                <a:schemeClr val="dk1"/>
              </a:buClr>
              <a:buSzPts val="3200"/>
              <a:buNone/>
            </a:pPr>
            <a:r>
              <a:t/>
            </a:r>
            <a:endParaRPr i="1" sz="3200">
              <a:latin typeface="Lily Script One"/>
              <a:ea typeface="Lily Script One"/>
              <a:cs typeface="Lily Script One"/>
              <a:sym typeface="Lily Script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36" name="Shape 236"/>
        <p:cNvGrpSpPr/>
        <p:nvPr/>
      </p:nvGrpSpPr>
      <p:grpSpPr>
        <a:xfrm>
          <a:off x="0" y="0"/>
          <a:ext cx="0" cy="0"/>
          <a:chOff x="0" y="0"/>
          <a:chExt cx="0" cy="0"/>
        </a:xfrm>
      </p:grpSpPr>
      <p:sp>
        <p:nvSpPr>
          <p:cNvPr id="237" name="Google Shape;237;g1d4d04c89b4_2_18"/>
          <p:cNvSpPr txBox="1"/>
          <p:nvPr>
            <p:ph type="title"/>
          </p:nvPr>
        </p:nvSpPr>
        <p:spPr>
          <a:xfrm>
            <a:off x="548650" y="394792"/>
            <a:ext cx="5760600" cy="138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238" name="Google Shape;238;g1d4d04c89b4_2_18"/>
          <p:cNvSpPr txBox="1"/>
          <p:nvPr>
            <p:ph idx="1" type="body"/>
          </p:nvPr>
        </p:nvSpPr>
        <p:spPr>
          <a:xfrm>
            <a:off x="297100" y="670500"/>
            <a:ext cx="6263700" cy="8565000"/>
          </a:xfrm>
          <a:prstGeom prst="rect">
            <a:avLst/>
          </a:prstGeom>
        </p:spPr>
        <p:txBody>
          <a:bodyPr anchorCtr="0" anchor="t" bIns="45700" lIns="91425" spcFirstLastPara="1" rIns="91425" wrap="square" tIns="45700">
            <a:normAutofit/>
          </a:bodyPr>
          <a:lstStyle/>
          <a:p>
            <a:pPr indent="0" lvl="0" marL="0" rtl="0" algn="l">
              <a:spcBef>
                <a:spcPts val="675"/>
              </a:spcBef>
              <a:spcAft>
                <a:spcPts val="0"/>
              </a:spcAft>
              <a:buNone/>
            </a:pPr>
            <a:r>
              <a:rPr b="1" lang="en-US" sz="2250">
                <a:latin typeface="Arial"/>
                <a:ea typeface="Arial"/>
                <a:cs typeface="Arial"/>
                <a:sym typeface="Arial"/>
              </a:rPr>
              <a:t>Phạm Minh Quang:</a:t>
            </a:r>
            <a:endParaRPr b="1" sz="225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2000">
                <a:latin typeface="Caveat SemiBold"/>
                <a:ea typeface="Caveat SemiBold"/>
                <a:cs typeface="Caveat SemiBold"/>
                <a:sym typeface="Caveat SemiBold"/>
              </a:rPr>
              <a:t>After working together for 3 months, we might not be the most productive group, but we did our best to finish the project and had a lot of fun. At first, me and my friend – Khang was put in a group with 2 SGS students by mistake and we were really confused at that time because the deadline for Project Proposal is coming. However, I managed to ask for help and we joined this group. We quickly made friends with everyone else and got to work as soon as possible. Everything was really messy at the beginning since the members don’t really understand what to do. Because there was no time left so I did most of the work for the Project Proposal and I’m quite disappointed by the team. I didn’t think they would be this passive. The next day after submitting, I started convincing everyone to be more proactive and gave them roles in the team. Everything was going well after that, except for some small problems related to coding, bugs.</a:t>
            </a:r>
            <a:endParaRPr sz="2000">
              <a:latin typeface="Caveat SemiBold"/>
              <a:ea typeface="Caveat SemiBold"/>
              <a:cs typeface="Caveat SemiBold"/>
              <a:sym typeface="Caveat SemiBold"/>
            </a:endParaRPr>
          </a:p>
          <a:p>
            <a:pPr indent="0" lvl="0" marL="0" rtl="0" algn="l">
              <a:lnSpc>
                <a:spcPct val="115000"/>
              </a:lnSpc>
              <a:spcBef>
                <a:spcPts val="1200"/>
              </a:spcBef>
              <a:spcAft>
                <a:spcPts val="0"/>
              </a:spcAft>
              <a:buClr>
                <a:schemeClr val="dk1"/>
              </a:buClr>
              <a:buSzPts val="1100"/>
              <a:buFont typeface="Arial"/>
              <a:buNone/>
            </a:pPr>
            <a:r>
              <a:rPr lang="en-US" sz="2000">
                <a:latin typeface="Caveat SemiBold"/>
                <a:ea typeface="Caveat SemiBold"/>
                <a:cs typeface="Caveat SemiBold"/>
                <a:sym typeface="Caveat SemiBold"/>
              </a:rPr>
              <a:t>However, we managed to solve it perfectly. Weeks and weeks go by and it’s finally the end of the project, we may spend time to continue develop the bot because there’s still flaws and might not be able to compete with the available bots. After all, I have learned a lot from my team during the process but what I understood best was I better off work alone.</a:t>
            </a:r>
            <a:endParaRPr sz="2000">
              <a:latin typeface="Caveat SemiBold"/>
              <a:ea typeface="Caveat SemiBold"/>
              <a:cs typeface="Caveat SemiBold"/>
              <a:sym typeface="Caveat SemiBold"/>
            </a:endParaRPr>
          </a:p>
          <a:p>
            <a:pPr indent="0" lvl="0" marL="0" rtl="0" algn="l">
              <a:spcBef>
                <a:spcPts val="1200"/>
              </a:spcBef>
              <a:spcAft>
                <a:spcPts val="0"/>
              </a:spcAft>
              <a:buNone/>
            </a:pPr>
            <a:r>
              <a:t/>
            </a:r>
            <a:endParaRPr sz="2000">
              <a:latin typeface="Caveat SemiBold"/>
              <a:ea typeface="Caveat SemiBold"/>
              <a:cs typeface="Caveat SemiBold"/>
              <a:sym typeface="Caveat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242" name="Shape 242"/>
        <p:cNvGrpSpPr/>
        <p:nvPr/>
      </p:nvGrpSpPr>
      <p:grpSpPr>
        <a:xfrm>
          <a:off x="0" y="0"/>
          <a:ext cx="0" cy="0"/>
          <a:chOff x="0" y="0"/>
          <a:chExt cx="0" cy="0"/>
        </a:xfrm>
      </p:grpSpPr>
      <p:sp>
        <p:nvSpPr>
          <p:cNvPr id="243" name="Google Shape;243;g1d4d04c89b4_2_28"/>
          <p:cNvSpPr txBox="1"/>
          <p:nvPr>
            <p:ph type="title"/>
          </p:nvPr>
        </p:nvSpPr>
        <p:spPr>
          <a:xfrm>
            <a:off x="548650" y="394792"/>
            <a:ext cx="5760600" cy="138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244" name="Google Shape;244;g1d4d04c89b4_2_28"/>
          <p:cNvSpPr txBox="1"/>
          <p:nvPr>
            <p:ph idx="1" type="body"/>
          </p:nvPr>
        </p:nvSpPr>
        <p:spPr>
          <a:xfrm>
            <a:off x="364800" y="698400"/>
            <a:ext cx="6263700" cy="8400000"/>
          </a:xfrm>
          <a:prstGeom prst="rect">
            <a:avLst/>
          </a:prstGeom>
        </p:spPr>
        <p:txBody>
          <a:bodyPr anchorCtr="0" anchor="t" bIns="45700" lIns="91425" spcFirstLastPara="1" rIns="91425" wrap="square" tIns="45700">
            <a:normAutofit fontScale="92500" lnSpcReduction="10000"/>
          </a:bodyPr>
          <a:lstStyle/>
          <a:p>
            <a:pPr indent="0" lvl="0" marL="0" rtl="0" algn="l">
              <a:lnSpc>
                <a:spcPct val="150000"/>
              </a:lnSpc>
              <a:spcBef>
                <a:spcPts val="675"/>
              </a:spcBef>
              <a:spcAft>
                <a:spcPts val="0"/>
              </a:spcAft>
              <a:buNone/>
            </a:pPr>
            <a:r>
              <a:rPr b="1" lang="en-US" sz="2250"/>
              <a:t>Trần Trọng Huy:</a:t>
            </a:r>
            <a:endParaRPr b="1" sz="2250"/>
          </a:p>
          <a:p>
            <a:pPr indent="0" lvl="0" marL="0" rtl="0" algn="just">
              <a:lnSpc>
                <a:spcPct val="150000"/>
              </a:lnSpc>
              <a:spcBef>
                <a:spcPts val="675"/>
              </a:spcBef>
              <a:spcAft>
                <a:spcPts val="0"/>
              </a:spcAft>
              <a:buNone/>
            </a:pPr>
            <a:r>
              <a:t/>
            </a:r>
            <a:endParaRPr sz="2250"/>
          </a:p>
          <a:p>
            <a:pPr indent="0" lvl="0" marL="0" rtl="0" algn="just">
              <a:lnSpc>
                <a:spcPct val="150000"/>
              </a:lnSpc>
              <a:spcBef>
                <a:spcPts val="675"/>
              </a:spcBef>
              <a:spcAft>
                <a:spcPts val="0"/>
              </a:spcAft>
              <a:buNone/>
            </a:pPr>
            <a:r>
              <a:rPr lang="en-US" sz="2250"/>
              <a:t>Starting college can be a daunting experience, especially making new friends. However, I was fortunate enough to find a group of 5 members through the Intro to IT course. Our group consists of five people, all of whom I had never met before. At first, we rarely communicate with others, but as we began working on a team project together, we quickly found our same hobbies. Not only did we manage to complete the project on time, but we also developed a strong bond as a group. I have learned a lot from my group members, particularly when it comes to managing our schedules effectively. Therefore, I am excited to continue working with them and getting to know them better.</a:t>
            </a:r>
            <a:endParaRPr sz="2250"/>
          </a:p>
          <a:p>
            <a:pPr indent="0" lvl="0" marL="0" rtl="0" algn="just">
              <a:spcBef>
                <a:spcPts val="675"/>
              </a:spcBef>
              <a:spcAft>
                <a:spcPts val="0"/>
              </a:spcAft>
              <a:buNone/>
            </a:pPr>
            <a:r>
              <a:t/>
            </a:r>
            <a:endParaRPr b="1" sz="2250">
              <a:latin typeface="Arial"/>
              <a:ea typeface="Arial"/>
              <a:cs typeface="Arial"/>
              <a:sym typeface="Arial"/>
            </a:endParaRPr>
          </a:p>
          <a:p>
            <a:pPr indent="0" lvl="0" marL="0" rtl="0" algn="l">
              <a:spcBef>
                <a:spcPts val="675"/>
              </a:spcBef>
              <a:spcAft>
                <a:spcPts val="0"/>
              </a:spcAft>
              <a:buNone/>
            </a:pPr>
            <a:r>
              <a:t/>
            </a:r>
            <a:endParaRPr sz="2250">
              <a:latin typeface="Arial"/>
              <a:ea typeface="Arial"/>
              <a:cs typeface="Arial"/>
              <a:sym typeface="Arial"/>
            </a:endParaRPr>
          </a:p>
          <a:p>
            <a:pPr indent="0" lvl="0" marL="0" rtl="0" algn="l">
              <a:spcBef>
                <a:spcPts val="675"/>
              </a:spcBef>
              <a:spcAft>
                <a:spcPts val="0"/>
              </a:spcAft>
              <a:buNone/>
            </a:pPr>
            <a:r>
              <a:t/>
            </a:r>
            <a:endParaRPr b="1" sz="22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48" name="Shape 248"/>
        <p:cNvGrpSpPr/>
        <p:nvPr/>
      </p:nvGrpSpPr>
      <p:grpSpPr>
        <a:xfrm>
          <a:off x="0" y="0"/>
          <a:ext cx="0" cy="0"/>
          <a:chOff x="0" y="0"/>
          <a:chExt cx="0" cy="0"/>
        </a:xfrm>
      </p:grpSpPr>
      <p:sp>
        <p:nvSpPr>
          <p:cNvPr id="249" name="Google Shape;249;g1d4d04c89b4_2_33"/>
          <p:cNvSpPr txBox="1"/>
          <p:nvPr>
            <p:ph type="title"/>
          </p:nvPr>
        </p:nvSpPr>
        <p:spPr>
          <a:xfrm>
            <a:off x="548650" y="394792"/>
            <a:ext cx="5760600" cy="138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250" name="Google Shape;250;g1d4d04c89b4_2_33"/>
          <p:cNvSpPr txBox="1"/>
          <p:nvPr>
            <p:ph idx="1" type="body"/>
          </p:nvPr>
        </p:nvSpPr>
        <p:spPr>
          <a:xfrm>
            <a:off x="289550" y="899150"/>
            <a:ext cx="6324600" cy="7665600"/>
          </a:xfrm>
          <a:prstGeom prst="rect">
            <a:avLst/>
          </a:prstGeom>
        </p:spPr>
        <p:txBody>
          <a:bodyPr anchorCtr="0" anchor="t" bIns="45700" lIns="91425" spcFirstLastPara="1" rIns="91425" wrap="square" tIns="45700">
            <a:normAutofit/>
          </a:bodyPr>
          <a:lstStyle/>
          <a:p>
            <a:pPr indent="0" lvl="0" marL="0" rtl="0" algn="l">
              <a:spcBef>
                <a:spcPts val="675"/>
              </a:spcBef>
              <a:spcAft>
                <a:spcPts val="0"/>
              </a:spcAft>
              <a:buNone/>
            </a:pPr>
            <a:r>
              <a:rPr b="1" lang="en-US" sz="2250"/>
              <a:t>Nguyễn Quốc Khánh:</a:t>
            </a:r>
            <a:endParaRPr b="1" sz="2250"/>
          </a:p>
          <a:p>
            <a:pPr indent="0" lvl="0" marL="0" rtl="0" algn="just">
              <a:spcBef>
                <a:spcPts val="675"/>
              </a:spcBef>
              <a:spcAft>
                <a:spcPts val="0"/>
              </a:spcAft>
              <a:buNone/>
            </a:pPr>
            <a:r>
              <a:t/>
            </a:r>
            <a:endParaRPr sz="2250"/>
          </a:p>
          <a:p>
            <a:pPr indent="0" lvl="0" marL="0" rtl="0" algn="just">
              <a:lnSpc>
                <a:spcPct val="115000"/>
              </a:lnSpc>
              <a:spcBef>
                <a:spcPts val="675"/>
              </a:spcBef>
              <a:spcAft>
                <a:spcPts val="0"/>
              </a:spcAft>
              <a:buNone/>
            </a:pPr>
            <a:r>
              <a:rPr lang="en-US" sz="2250"/>
              <a:t>Despite having some expertise creating Discord bots, I still allowed several bugs to surface during testing this time. Although it was mended in a timely manner, it still demonstrates the immaturity of my craftsmanship. This is my first year genuinely studying IT, and I have team members I can outsource tasks to so that I can focus on my own job. I'm hoping that we can stay together as a team in the coming semesters and continue to put on the finest shows.</a:t>
            </a:r>
            <a:endParaRPr sz="225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254" name="Shape 254"/>
        <p:cNvGrpSpPr/>
        <p:nvPr/>
      </p:nvGrpSpPr>
      <p:grpSpPr>
        <a:xfrm>
          <a:off x="0" y="0"/>
          <a:ext cx="0" cy="0"/>
          <a:chOff x="0" y="0"/>
          <a:chExt cx="0" cy="0"/>
        </a:xfrm>
      </p:grpSpPr>
      <p:sp>
        <p:nvSpPr>
          <p:cNvPr id="255" name="Google Shape;255;g1d4d04c89b4_2_38"/>
          <p:cNvSpPr txBox="1"/>
          <p:nvPr>
            <p:ph type="title"/>
          </p:nvPr>
        </p:nvSpPr>
        <p:spPr>
          <a:xfrm>
            <a:off x="548650" y="394792"/>
            <a:ext cx="5760600" cy="138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256" name="Google Shape;256;g1d4d04c89b4_2_38"/>
          <p:cNvSpPr txBox="1"/>
          <p:nvPr>
            <p:ph idx="1" type="body"/>
          </p:nvPr>
        </p:nvSpPr>
        <p:spPr>
          <a:xfrm>
            <a:off x="350525" y="746750"/>
            <a:ext cx="6202800" cy="8565000"/>
          </a:xfrm>
          <a:prstGeom prst="rect">
            <a:avLst/>
          </a:prstGeom>
        </p:spPr>
        <p:txBody>
          <a:bodyPr anchorCtr="0" anchor="t" bIns="45700" lIns="91425" spcFirstLastPara="1" rIns="91425" wrap="square" tIns="45700">
            <a:normAutofit/>
          </a:bodyPr>
          <a:lstStyle/>
          <a:p>
            <a:pPr indent="0" lvl="0" marL="0" rtl="0" algn="l">
              <a:spcBef>
                <a:spcPts val="675"/>
              </a:spcBef>
              <a:spcAft>
                <a:spcPts val="0"/>
              </a:spcAft>
              <a:buNone/>
            </a:pPr>
            <a:r>
              <a:rPr b="1" lang="en-US" sz="2250">
                <a:latin typeface="Arial"/>
                <a:ea typeface="Arial"/>
                <a:cs typeface="Arial"/>
                <a:sym typeface="Arial"/>
              </a:rPr>
              <a:t>Lê Khang:</a:t>
            </a:r>
            <a:endParaRPr b="1" sz="2250">
              <a:latin typeface="Arial"/>
              <a:ea typeface="Arial"/>
              <a:cs typeface="Arial"/>
              <a:sym typeface="Arial"/>
            </a:endParaRPr>
          </a:p>
          <a:p>
            <a:pPr indent="0" lvl="0" marL="0" rtl="0" algn="just">
              <a:spcBef>
                <a:spcPts val="675"/>
              </a:spcBef>
              <a:spcAft>
                <a:spcPts val="0"/>
              </a:spcAft>
              <a:buClr>
                <a:schemeClr val="dk1"/>
              </a:buClr>
              <a:buSzPts val="1100"/>
              <a:buFont typeface="Arial"/>
              <a:buNone/>
            </a:pPr>
            <a:r>
              <a:t/>
            </a:r>
            <a:endParaRPr sz="1841">
              <a:latin typeface="Arial"/>
              <a:ea typeface="Arial"/>
              <a:cs typeface="Arial"/>
              <a:sym typeface="Arial"/>
            </a:endParaRPr>
          </a:p>
          <a:p>
            <a:pPr indent="0" lvl="0" marL="0" rtl="0" algn="just">
              <a:spcBef>
                <a:spcPts val="675"/>
              </a:spcBef>
              <a:spcAft>
                <a:spcPts val="0"/>
              </a:spcAft>
              <a:buClr>
                <a:schemeClr val="dk1"/>
              </a:buClr>
              <a:buSzPts val="1100"/>
              <a:buFont typeface="Arial"/>
              <a:buNone/>
            </a:pPr>
            <a:r>
              <a:rPr lang="en-US" sz="1841">
                <a:latin typeface="Arial"/>
                <a:ea typeface="Arial"/>
                <a:cs typeface="Arial"/>
                <a:sym typeface="Arial"/>
              </a:rPr>
              <a:t>Throughout the project, I have a chance to meet new people, making friends, working as a group but I also have some problems. Unfortunately  , my friend Quang and I were placed in a group with two SGS students by mistake since we cannot form a group for our project, and we were very confused because the deadline for Project Proposal was approaching. Then, Quang and I managed to formed a group of 5 after Quang asked our lecturer for help. At first, it is quite hard for us to communicate so we are in a rush doing the project. However we did have a lot of fun and finished the project before the deadline. During the collaboration I learned how to work as a group and I also found what are my strengths and weaknesses. Although our group might not be the best in collaboration and most</a:t>
            </a:r>
            <a:endParaRPr sz="1841">
              <a:latin typeface="Arial"/>
              <a:ea typeface="Arial"/>
              <a:cs typeface="Arial"/>
              <a:sym typeface="Arial"/>
            </a:endParaRPr>
          </a:p>
          <a:p>
            <a:pPr indent="0" lvl="0" marL="0" rtl="0" algn="just">
              <a:spcBef>
                <a:spcPts val="675"/>
              </a:spcBef>
              <a:spcAft>
                <a:spcPts val="0"/>
              </a:spcAft>
              <a:buClr>
                <a:schemeClr val="dk1"/>
              </a:buClr>
              <a:buSzPts val="1100"/>
              <a:buFont typeface="Arial"/>
              <a:buNone/>
            </a:pPr>
            <a:r>
              <a:rPr lang="en-US" sz="1841">
                <a:latin typeface="Arial"/>
                <a:ea typeface="Arial"/>
                <a:cs typeface="Arial"/>
                <a:sym typeface="Arial"/>
              </a:rPr>
              <a:t>efficient but we managed to overcome problems that we were facing at that time.</a:t>
            </a:r>
            <a:endParaRPr sz="1841">
              <a:latin typeface="Arial"/>
              <a:ea typeface="Arial"/>
              <a:cs typeface="Arial"/>
              <a:sym typeface="Arial"/>
            </a:endParaRPr>
          </a:p>
          <a:p>
            <a:pPr indent="0" lvl="0" marL="0" rtl="0" algn="just">
              <a:spcBef>
                <a:spcPts val="675"/>
              </a:spcBef>
              <a:spcAft>
                <a:spcPts val="0"/>
              </a:spcAft>
              <a:buClr>
                <a:schemeClr val="dk1"/>
              </a:buClr>
              <a:buSzPts val="1100"/>
              <a:buFont typeface="Arial"/>
              <a:buNone/>
            </a:pPr>
            <a:r>
              <a:rPr lang="en-US" sz="1841">
                <a:latin typeface="Arial"/>
                <a:ea typeface="Arial"/>
                <a:cs typeface="Arial"/>
                <a:sym typeface="Arial"/>
              </a:rPr>
              <a:t>We have many things in common so it made the group work more effectively. And most importantly our project Discord bot was a success after spending weeks to code and solving problems. After the project, I learned a lot from my friend and also from another group and I still have lacked confident when standing in front of people so that's the weakness I want to improve. I'm looking forward to work with more people so I can learn more from them.</a:t>
            </a:r>
            <a:endParaRPr sz="1841">
              <a:latin typeface="Arial"/>
              <a:ea typeface="Arial"/>
              <a:cs typeface="Arial"/>
              <a:sym typeface="Arial"/>
            </a:endParaRPr>
          </a:p>
          <a:p>
            <a:pPr indent="0" lvl="0" marL="0" rtl="0" algn="l">
              <a:spcBef>
                <a:spcPts val="675"/>
              </a:spcBef>
              <a:spcAft>
                <a:spcPts val="0"/>
              </a:spcAft>
              <a:buNone/>
            </a:pPr>
            <a:r>
              <a:t/>
            </a:r>
            <a:endParaRPr b="1" sz="225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8" name="Shape 118"/>
        <p:cNvGrpSpPr/>
        <p:nvPr/>
      </p:nvGrpSpPr>
      <p:grpSpPr>
        <a:xfrm>
          <a:off x="0" y="0"/>
          <a:ext cx="0" cy="0"/>
          <a:chOff x="0" y="0"/>
          <a:chExt cx="0" cy="0"/>
        </a:xfrm>
      </p:grpSpPr>
      <p:sp>
        <p:nvSpPr>
          <p:cNvPr id="119" name="Google Shape;119;g1d4cffea477_0_0"/>
          <p:cNvSpPr txBox="1"/>
          <p:nvPr>
            <p:ph type="title"/>
          </p:nvPr>
        </p:nvSpPr>
        <p:spPr>
          <a:xfrm>
            <a:off x="548650" y="518151"/>
            <a:ext cx="5760600" cy="163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000">
                <a:latin typeface="Arial"/>
                <a:ea typeface="Arial"/>
                <a:cs typeface="Arial"/>
                <a:sym typeface="Arial"/>
              </a:rPr>
              <a:t>Team Profile</a:t>
            </a:r>
            <a:endParaRPr b="1" sz="4000">
              <a:latin typeface="Arial"/>
              <a:ea typeface="Arial"/>
              <a:cs typeface="Arial"/>
              <a:sym typeface="Arial"/>
            </a:endParaRPr>
          </a:p>
        </p:txBody>
      </p:sp>
      <p:sp>
        <p:nvSpPr>
          <p:cNvPr id="120" name="Google Shape;120;g1d4cffea477_0_0"/>
          <p:cNvSpPr txBox="1"/>
          <p:nvPr>
            <p:ph idx="1" type="body"/>
          </p:nvPr>
        </p:nvSpPr>
        <p:spPr>
          <a:xfrm>
            <a:off x="548650" y="1691650"/>
            <a:ext cx="5760600" cy="7665600"/>
          </a:xfrm>
          <a:prstGeom prst="rect">
            <a:avLst/>
          </a:prstGeom>
        </p:spPr>
        <p:txBody>
          <a:bodyPr anchorCtr="0" anchor="t" bIns="45700" lIns="91425" spcFirstLastPara="1" rIns="91425" wrap="square" tIns="45700">
            <a:normAutofit lnSpcReduction="10000"/>
          </a:bodyPr>
          <a:lstStyle/>
          <a:p>
            <a:pPr indent="0" lvl="0" marL="0" rtl="0" algn="just">
              <a:spcBef>
                <a:spcPts val="675"/>
              </a:spcBef>
              <a:spcAft>
                <a:spcPts val="0"/>
              </a:spcAft>
              <a:buNone/>
            </a:pPr>
            <a:r>
              <a:rPr b="1" lang="en-US" sz="2200">
                <a:latin typeface="Arial"/>
                <a:ea typeface="Arial"/>
                <a:cs typeface="Arial"/>
                <a:sym typeface="Arial"/>
              </a:rPr>
              <a:t>Group (NoIdea.Inc)</a:t>
            </a:r>
            <a:endParaRPr b="1" sz="2200">
              <a:latin typeface="Arial"/>
              <a:ea typeface="Arial"/>
              <a:cs typeface="Arial"/>
              <a:sym typeface="Arial"/>
            </a:endParaRPr>
          </a:p>
          <a:p>
            <a:pPr indent="0" lvl="0" marL="0" rtl="0" algn="just">
              <a:spcBef>
                <a:spcPts val="675"/>
              </a:spcBef>
              <a:spcAft>
                <a:spcPts val="0"/>
              </a:spcAft>
              <a:buNone/>
            </a:pPr>
            <a:r>
              <a:rPr b="1" lang="en-US" sz="1750">
                <a:latin typeface="Arial"/>
                <a:ea typeface="Arial"/>
                <a:cs typeface="Arial"/>
                <a:sym typeface="Arial"/>
              </a:rPr>
              <a:t>Phạm Minh Quang (s3978814):</a:t>
            </a:r>
            <a:endParaRPr b="1" sz="1750">
              <a:latin typeface="Arial"/>
              <a:ea typeface="Arial"/>
              <a:cs typeface="Arial"/>
              <a:sym typeface="Arial"/>
            </a:endParaRPr>
          </a:p>
          <a:p>
            <a:pPr indent="0" lvl="0" marL="0" rtl="0" algn="just">
              <a:lnSpc>
                <a:spcPct val="105000"/>
              </a:lnSpc>
              <a:spcBef>
                <a:spcPts val="675"/>
              </a:spcBef>
              <a:spcAft>
                <a:spcPts val="0"/>
              </a:spcAft>
              <a:buNone/>
            </a:pPr>
            <a:r>
              <a:rPr lang="en-US" sz="1550">
                <a:latin typeface="Arial"/>
                <a:ea typeface="Arial"/>
                <a:cs typeface="Arial"/>
                <a:sym typeface="Arial"/>
              </a:rPr>
              <a:t>I am Pham Minh Quang, the technical supporter of the team, my job is helping all other members when there are some technical issues, such as a bug in codes or some problems in arrangements, double check slides and script  quality,..... When I’m free, I enjoy spending my time playing games, reading books with some music on for the vibe. I have very little experience in IT but I can see my improvements afters days studying. In the future, I want to be a backend developers, or jobs that require working with new ideas and innovative experiences. After spending weeks together, working on this project, I think there’s still lots of flaws in group work., the </a:t>
            </a:r>
            <a:r>
              <a:rPr lang="en-US" sz="1550">
                <a:latin typeface="Arial"/>
                <a:ea typeface="Arial"/>
                <a:cs typeface="Arial"/>
                <a:sym typeface="Arial"/>
              </a:rPr>
              <a:t>procrastination</a:t>
            </a:r>
            <a:r>
              <a:rPr lang="en-US" sz="1550">
                <a:latin typeface="Arial"/>
                <a:ea typeface="Arial"/>
                <a:cs typeface="Arial"/>
                <a:sym typeface="Arial"/>
              </a:rPr>
              <a:t> of people. However, we managed to finish it to an extent and I think we would keep developing it in our free time.</a:t>
            </a:r>
            <a:endParaRPr sz="1550">
              <a:latin typeface="Arial"/>
              <a:ea typeface="Arial"/>
              <a:cs typeface="Arial"/>
              <a:sym typeface="Arial"/>
            </a:endParaRPr>
          </a:p>
          <a:p>
            <a:pPr indent="0" lvl="0" marL="0" rtl="0" algn="just">
              <a:spcBef>
                <a:spcPts val="675"/>
              </a:spcBef>
              <a:spcAft>
                <a:spcPts val="0"/>
              </a:spcAft>
              <a:buNone/>
            </a:pPr>
            <a:r>
              <a:t/>
            </a:r>
            <a:endParaRPr sz="1550">
              <a:latin typeface="Arial"/>
              <a:ea typeface="Arial"/>
              <a:cs typeface="Arial"/>
              <a:sym typeface="Arial"/>
            </a:endParaRPr>
          </a:p>
          <a:p>
            <a:pPr indent="0" lvl="0" marL="0" rtl="0" algn="just">
              <a:spcBef>
                <a:spcPts val="675"/>
              </a:spcBef>
              <a:spcAft>
                <a:spcPts val="0"/>
              </a:spcAft>
              <a:buNone/>
            </a:pPr>
            <a:r>
              <a:rPr b="1" lang="en-US" sz="1750">
                <a:latin typeface="Arial"/>
                <a:ea typeface="Arial"/>
                <a:cs typeface="Arial"/>
                <a:sym typeface="Arial"/>
              </a:rPr>
              <a:t>Lê Xuân Đức (s3975039):</a:t>
            </a:r>
            <a:endParaRPr sz="1300">
              <a:latin typeface="Arial"/>
              <a:ea typeface="Arial"/>
              <a:cs typeface="Arial"/>
              <a:sym typeface="Arial"/>
            </a:endParaRPr>
          </a:p>
          <a:p>
            <a:pPr indent="0" lvl="0" marL="0" rtl="0" algn="just">
              <a:lnSpc>
                <a:spcPct val="115000"/>
              </a:lnSpc>
              <a:spcBef>
                <a:spcPts val="0"/>
              </a:spcBef>
              <a:spcAft>
                <a:spcPts val="0"/>
              </a:spcAft>
              <a:buNone/>
            </a:pPr>
            <a:r>
              <a:rPr lang="en-US" sz="1550">
                <a:latin typeface="Arial"/>
                <a:ea typeface="Arial"/>
                <a:cs typeface="Arial"/>
                <a:sym typeface="Arial"/>
              </a:rPr>
              <a:t>Hey there, I am very new to IT. Loves playing games and researching about PC components. My future career is looking forward to work in a tech company. I have experience so much things during this course in RMIT along with my group members. I am the project manager for the group, in charge of making and edit report </a:t>
            </a:r>
            <a:r>
              <a:rPr lang="en-US" sz="1550">
                <a:latin typeface="Arial"/>
                <a:ea typeface="Arial"/>
                <a:cs typeface="Arial"/>
                <a:sym typeface="Arial"/>
              </a:rPr>
              <a:t>assignments</a:t>
            </a:r>
            <a:r>
              <a:rPr lang="en-US" sz="1550">
                <a:latin typeface="Arial"/>
                <a:ea typeface="Arial"/>
                <a:cs typeface="Arial"/>
                <a:sym typeface="Arial"/>
              </a:rPr>
              <a:t> for the group. So far, I am getting along well with my group member compare to the first day.  In the next semester we hope to stick together and do a lot more amazing projects so that we gain more experience of team working and support skills for future jobs. </a:t>
            </a:r>
            <a:endParaRPr sz="1550">
              <a:latin typeface="Arial"/>
              <a:ea typeface="Arial"/>
              <a:cs typeface="Arial"/>
              <a:sym typeface="Arial"/>
            </a:endParaRPr>
          </a:p>
          <a:p>
            <a:pPr indent="0" lvl="0" marL="0" rtl="0" algn="l">
              <a:spcBef>
                <a:spcPts val="675"/>
              </a:spcBef>
              <a:spcAft>
                <a:spcPts val="0"/>
              </a:spcAft>
              <a:buNone/>
            </a:pPr>
            <a:r>
              <a:t/>
            </a:r>
            <a:endParaRPr sz="155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4" name="Shape 124"/>
        <p:cNvGrpSpPr/>
        <p:nvPr/>
      </p:nvGrpSpPr>
      <p:grpSpPr>
        <a:xfrm>
          <a:off x="0" y="0"/>
          <a:ext cx="0" cy="0"/>
          <a:chOff x="0" y="0"/>
          <a:chExt cx="0" cy="0"/>
        </a:xfrm>
      </p:grpSpPr>
      <p:sp>
        <p:nvSpPr>
          <p:cNvPr id="125" name="Google Shape;125;g1d4cffea477_0_5"/>
          <p:cNvSpPr txBox="1"/>
          <p:nvPr>
            <p:ph type="title"/>
          </p:nvPr>
        </p:nvSpPr>
        <p:spPr>
          <a:xfrm>
            <a:off x="548650" y="0"/>
            <a:ext cx="5760600" cy="457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b="1" sz="4000">
              <a:latin typeface="Arial"/>
              <a:ea typeface="Arial"/>
              <a:cs typeface="Arial"/>
              <a:sym typeface="Arial"/>
            </a:endParaRPr>
          </a:p>
        </p:txBody>
      </p:sp>
      <p:sp>
        <p:nvSpPr>
          <p:cNvPr id="126" name="Google Shape;126;g1d4cffea477_0_5"/>
          <p:cNvSpPr txBox="1"/>
          <p:nvPr>
            <p:ph idx="1" type="body"/>
          </p:nvPr>
        </p:nvSpPr>
        <p:spPr>
          <a:xfrm>
            <a:off x="581850" y="789900"/>
            <a:ext cx="5694300" cy="8560200"/>
          </a:xfrm>
          <a:prstGeom prst="rect">
            <a:avLst/>
          </a:prstGeom>
        </p:spPr>
        <p:txBody>
          <a:bodyPr anchorCtr="0" anchor="t" bIns="45700" lIns="91425" spcFirstLastPara="1" rIns="91425" wrap="square" tIns="45700">
            <a:normAutofit lnSpcReduction="20000"/>
          </a:bodyPr>
          <a:lstStyle/>
          <a:p>
            <a:pPr indent="0" lvl="0" marL="0" rtl="0" algn="l">
              <a:spcBef>
                <a:spcPts val="675"/>
              </a:spcBef>
              <a:spcAft>
                <a:spcPts val="0"/>
              </a:spcAft>
              <a:buNone/>
            </a:pPr>
            <a:r>
              <a:rPr b="1" lang="en-US" sz="1550">
                <a:latin typeface="Arial"/>
                <a:ea typeface="Arial"/>
                <a:cs typeface="Arial"/>
                <a:sym typeface="Arial"/>
              </a:rPr>
              <a:t>Trần Trọng Huy (</a:t>
            </a:r>
            <a:r>
              <a:rPr b="1" lang="en-US" sz="1550">
                <a:latin typeface="Arial"/>
                <a:ea typeface="Arial"/>
                <a:cs typeface="Arial"/>
                <a:sym typeface="Arial"/>
              </a:rPr>
              <a:t>s3979815):</a:t>
            </a:r>
            <a:endParaRPr b="1" sz="1550">
              <a:latin typeface="Arial"/>
              <a:ea typeface="Arial"/>
              <a:cs typeface="Arial"/>
              <a:sym typeface="Arial"/>
            </a:endParaRPr>
          </a:p>
          <a:p>
            <a:pPr indent="0" lvl="0" marL="0" rtl="0" algn="just">
              <a:lnSpc>
                <a:spcPct val="105000"/>
              </a:lnSpc>
              <a:spcBef>
                <a:spcPts val="675"/>
              </a:spcBef>
              <a:spcAft>
                <a:spcPts val="0"/>
              </a:spcAft>
              <a:buNone/>
            </a:pPr>
            <a:r>
              <a:rPr lang="en-US" sz="1550">
                <a:latin typeface="Arial"/>
                <a:ea typeface="Arial"/>
                <a:cs typeface="Arial"/>
                <a:sym typeface="Arial"/>
              </a:rPr>
              <a:t>I’m the developer of the team. My job is to help adding more function for the bot. This is not a difficult project to work on, but it is a good stepping stone for my future projects. Through this project, I made new friends as well as got used to working in groups. Before this semester, I’m still new to IT and RMIT, but these teammates helped me to get on well with the environment and studying method here. When we have free time, we usually hang out or play games together. Hope that this team will stick together in the next semester.</a:t>
            </a:r>
            <a:endParaRPr sz="1550">
              <a:latin typeface="Arial"/>
              <a:ea typeface="Arial"/>
              <a:cs typeface="Arial"/>
              <a:sym typeface="Arial"/>
            </a:endParaRPr>
          </a:p>
          <a:p>
            <a:pPr indent="0" lvl="0" marL="0" rtl="0" algn="l">
              <a:spcBef>
                <a:spcPts val="675"/>
              </a:spcBef>
              <a:spcAft>
                <a:spcPts val="0"/>
              </a:spcAft>
              <a:buNone/>
            </a:pPr>
            <a:r>
              <a:t/>
            </a:r>
            <a:endParaRPr sz="1550">
              <a:latin typeface="Arial"/>
              <a:ea typeface="Arial"/>
              <a:cs typeface="Arial"/>
              <a:sym typeface="Arial"/>
            </a:endParaRPr>
          </a:p>
          <a:p>
            <a:pPr indent="0" lvl="0" marL="0" rtl="0" algn="l">
              <a:spcBef>
                <a:spcPts val="675"/>
              </a:spcBef>
              <a:spcAft>
                <a:spcPts val="0"/>
              </a:spcAft>
              <a:buNone/>
            </a:pPr>
            <a:r>
              <a:rPr b="1" lang="en-US" sz="1550">
                <a:latin typeface="Arial"/>
                <a:ea typeface="Arial"/>
                <a:cs typeface="Arial"/>
                <a:sym typeface="Arial"/>
              </a:rPr>
              <a:t>Nguyễn Quốc Khánh (s3916278):</a:t>
            </a:r>
            <a:endParaRPr b="1" sz="1550">
              <a:latin typeface="Arial"/>
              <a:ea typeface="Arial"/>
              <a:cs typeface="Arial"/>
              <a:sym typeface="Arial"/>
            </a:endParaRPr>
          </a:p>
          <a:p>
            <a:pPr indent="0" lvl="0" marL="0" rtl="0" algn="just">
              <a:lnSpc>
                <a:spcPct val="105000"/>
              </a:lnSpc>
              <a:spcBef>
                <a:spcPts val="675"/>
              </a:spcBef>
              <a:spcAft>
                <a:spcPts val="0"/>
              </a:spcAft>
              <a:buNone/>
            </a:pPr>
            <a:r>
              <a:rPr lang="en-US" sz="1550">
                <a:latin typeface="Arial"/>
                <a:ea typeface="Arial"/>
                <a:cs typeface="Arial"/>
                <a:sym typeface="Arial"/>
              </a:rPr>
              <a:t>Hello, I'm the project's head manager. This is because I am the only person of my group that has expertise in programming a product similar to the theme of this project. As a result, I was in charge of overall project management and development. Despite the fact that I claim to have experience, I am still a beginner in this sector. Because I am aware that technology has been and will continue to be an important subject in the future, I have persisted on my IT adventure. I will not stop working until I reach my objective of constructing my own empire.</a:t>
            </a:r>
            <a:endParaRPr sz="1550">
              <a:latin typeface="Arial"/>
              <a:ea typeface="Arial"/>
              <a:cs typeface="Arial"/>
              <a:sym typeface="Arial"/>
            </a:endParaRPr>
          </a:p>
          <a:p>
            <a:pPr indent="0" lvl="0" marL="0" rtl="0" algn="l">
              <a:spcBef>
                <a:spcPts val="675"/>
              </a:spcBef>
              <a:spcAft>
                <a:spcPts val="0"/>
              </a:spcAft>
              <a:buNone/>
            </a:pPr>
            <a:r>
              <a:t/>
            </a:r>
            <a:endParaRPr sz="1550">
              <a:latin typeface="Arial"/>
              <a:ea typeface="Arial"/>
              <a:cs typeface="Arial"/>
              <a:sym typeface="Arial"/>
            </a:endParaRPr>
          </a:p>
          <a:p>
            <a:pPr indent="0" lvl="0" marL="0" rtl="0" algn="l">
              <a:spcBef>
                <a:spcPts val="675"/>
              </a:spcBef>
              <a:spcAft>
                <a:spcPts val="0"/>
              </a:spcAft>
              <a:buNone/>
            </a:pPr>
            <a:r>
              <a:rPr b="1" lang="en-US" sz="1750">
                <a:latin typeface="Arial"/>
                <a:ea typeface="Arial"/>
                <a:cs typeface="Arial"/>
                <a:sym typeface="Arial"/>
              </a:rPr>
              <a:t>Lê Khang (s):</a:t>
            </a:r>
            <a:endParaRPr b="1" sz="1750">
              <a:latin typeface="Arial"/>
              <a:ea typeface="Arial"/>
              <a:cs typeface="Arial"/>
              <a:sym typeface="Arial"/>
            </a:endParaRPr>
          </a:p>
          <a:p>
            <a:pPr indent="0" lvl="0" marL="0" rtl="0" algn="l">
              <a:spcBef>
                <a:spcPts val="675"/>
              </a:spcBef>
              <a:spcAft>
                <a:spcPts val="0"/>
              </a:spcAft>
              <a:buNone/>
            </a:pPr>
            <a:r>
              <a:rPr lang="en-US" sz="1533">
                <a:latin typeface="Arial"/>
                <a:ea typeface="Arial"/>
                <a:cs typeface="Arial"/>
                <a:sym typeface="Arial"/>
              </a:rPr>
              <a:t>I’m the host meeting. My job is to make a schedule for our group meeting either online or offline. And also after getting to know each others, I can see the </a:t>
            </a:r>
            <a:r>
              <a:rPr lang="en-US" sz="1533">
                <a:latin typeface="Arial"/>
                <a:ea typeface="Arial"/>
                <a:cs typeface="Arial"/>
                <a:sym typeface="Arial"/>
              </a:rPr>
              <a:t>strengths</a:t>
            </a:r>
            <a:r>
              <a:rPr lang="en-US" sz="1533">
                <a:latin typeface="Arial"/>
                <a:ea typeface="Arial"/>
                <a:cs typeface="Arial"/>
                <a:sym typeface="Arial"/>
              </a:rPr>
              <a:t> and weakness in each member of our group. Therefore, I in charge of assigning works for the group members and making schedule so we can meet to work on our project. The project is really fun and I was really enjoying it. Still, I’m new to IT so I have a lot to learn and experience. After the project, I’m </a:t>
            </a:r>
            <a:r>
              <a:rPr lang="en-US" sz="1533">
                <a:latin typeface="Arial"/>
                <a:ea typeface="Arial"/>
                <a:cs typeface="Arial"/>
                <a:sym typeface="Arial"/>
              </a:rPr>
              <a:t>looking</a:t>
            </a:r>
            <a:r>
              <a:rPr lang="en-US" sz="1533">
                <a:latin typeface="Arial"/>
                <a:ea typeface="Arial"/>
                <a:cs typeface="Arial"/>
                <a:sym typeface="Arial"/>
              </a:rPr>
              <a:t> </a:t>
            </a:r>
            <a:r>
              <a:rPr lang="en-US" sz="1533">
                <a:latin typeface="Arial"/>
                <a:ea typeface="Arial"/>
                <a:cs typeface="Arial"/>
                <a:sym typeface="Arial"/>
              </a:rPr>
              <a:t>forward</a:t>
            </a:r>
            <a:r>
              <a:rPr lang="en-US" sz="1533">
                <a:latin typeface="Arial"/>
                <a:ea typeface="Arial"/>
                <a:cs typeface="Arial"/>
                <a:sym typeface="Arial"/>
              </a:rPr>
              <a:t> to study more about IT and making new friends and conquer all my future  goals in RMIT and life.</a:t>
            </a:r>
            <a:endParaRPr sz="1533">
              <a:latin typeface="Arial"/>
              <a:ea typeface="Arial"/>
              <a:cs typeface="Arial"/>
              <a:sym typeface="Arial"/>
            </a:endParaRPr>
          </a:p>
          <a:p>
            <a:pPr indent="0" lvl="0" marL="0" rtl="0" algn="l">
              <a:spcBef>
                <a:spcPts val="675"/>
              </a:spcBef>
              <a:spcAft>
                <a:spcPts val="0"/>
              </a:spcAft>
              <a:buNone/>
            </a:pPr>
            <a:r>
              <a:t/>
            </a:r>
            <a:endParaRPr sz="1550">
              <a:latin typeface="Arial"/>
              <a:ea typeface="Arial"/>
              <a:cs typeface="Arial"/>
              <a:sym typeface="Arial"/>
            </a:endParaRPr>
          </a:p>
          <a:p>
            <a:pPr indent="0" lvl="0" marL="0" rtl="0" algn="l">
              <a:spcBef>
                <a:spcPts val="675"/>
              </a:spcBef>
              <a:spcAft>
                <a:spcPts val="0"/>
              </a:spcAft>
              <a:buNone/>
            </a:pPr>
            <a:r>
              <a:t/>
            </a:r>
            <a:endParaRPr sz="1550">
              <a:latin typeface="Arial"/>
              <a:ea typeface="Arial"/>
              <a:cs typeface="Arial"/>
              <a:sym typeface="Arial"/>
            </a:endParaRPr>
          </a:p>
          <a:p>
            <a:pPr indent="0" lvl="0" marL="0" rtl="0" algn="l">
              <a:spcBef>
                <a:spcPts val="675"/>
              </a:spcBef>
              <a:spcAft>
                <a:spcPts val="0"/>
              </a:spcAft>
              <a:buNone/>
            </a:pPr>
            <a:r>
              <a:t/>
            </a:r>
            <a:endParaRPr sz="1550">
              <a:latin typeface="Arial"/>
              <a:ea typeface="Arial"/>
              <a:cs typeface="Arial"/>
              <a:sym typeface="Arial"/>
            </a:endParaRPr>
          </a:p>
          <a:p>
            <a:pPr indent="0" lvl="0" marL="0" rtl="0" algn="l">
              <a:spcBef>
                <a:spcPts val="675"/>
              </a:spcBef>
              <a:spcAft>
                <a:spcPts val="0"/>
              </a:spcAft>
              <a:buNone/>
            </a:pPr>
            <a:r>
              <a:t/>
            </a:r>
            <a:endParaRPr sz="155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548650" y="533401"/>
            <a:ext cx="5760600" cy="167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Times New Roman"/>
              <a:buNone/>
            </a:pPr>
            <a:r>
              <a:rPr b="1" lang="en-US" sz="4700">
                <a:latin typeface="Arial"/>
                <a:ea typeface="Arial"/>
                <a:cs typeface="Arial"/>
                <a:sym typeface="Arial"/>
              </a:rPr>
              <a:t>Overview</a:t>
            </a:r>
            <a:endParaRPr b="1" sz="4700">
              <a:latin typeface="Arial"/>
              <a:ea typeface="Arial"/>
              <a:cs typeface="Arial"/>
              <a:sym typeface="Arial"/>
            </a:endParaRPr>
          </a:p>
        </p:txBody>
      </p:sp>
      <p:sp>
        <p:nvSpPr>
          <p:cNvPr id="132" name="Google Shape;132;p23"/>
          <p:cNvSpPr txBox="1"/>
          <p:nvPr>
            <p:ph idx="1" type="body"/>
          </p:nvPr>
        </p:nvSpPr>
        <p:spPr>
          <a:xfrm>
            <a:off x="548650" y="2386025"/>
            <a:ext cx="5760600" cy="47769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just">
              <a:lnSpc>
                <a:spcPct val="150000"/>
              </a:lnSpc>
              <a:spcBef>
                <a:spcPts val="0"/>
              </a:spcBef>
              <a:spcAft>
                <a:spcPts val="0"/>
              </a:spcAft>
              <a:buClr>
                <a:schemeClr val="dk1"/>
              </a:buClr>
              <a:buSzPct val="39285"/>
              <a:buFont typeface="Arial"/>
              <a:buNone/>
            </a:pPr>
            <a:r>
              <a:rPr lang="en-US" sz="2800">
                <a:latin typeface="Arial"/>
                <a:ea typeface="Arial"/>
                <a:cs typeface="Arial"/>
                <a:sym typeface="Arial"/>
              </a:rPr>
              <a:t>Our project is about creating a </a:t>
            </a:r>
            <a:r>
              <a:rPr b="1" lang="en-US" sz="2800">
                <a:solidFill>
                  <a:srgbClr val="0000FF"/>
                </a:solidFill>
                <a:latin typeface="Arial"/>
                <a:ea typeface="Arial"/>
                <a:cs typeface="Arial"/>
                <a:sym typeface="Arial"/>
              </a:rPr>
              <a:t>discord bot.</a:t>
            </a:r>
            <a:r>
              <a:rPr lang="en-US" sz="2800">
                <a:latin typeface="Arial"/>
                <a:ea typeface="Arial"/>
                <a:cs typeface="Arial"/>
                <a:sym typeface="Arial"/>
              </a:rPr>
              <a:t> We wanted to make our own bot because most of the popular bots are lack of features that we need. By making this bot not only we manage to make discord more entertaining, we also have opportunities to study more about coding to improve our bot in the future. Our bot will have most of existing features of other popular bots and we will add our own features.</a:t>
            </a:r>
            <a:endParaRPr b="1" sz="1200">
              <a:latin typeface="Arial"/>
              <a:ea typeface="Arial"/>
              <a:cs typeface="Arial"/>
              <a:sym typeface="Arial"/>
            </a:endParaRPr>
          </a:p>
          <a:p>
            <a:pPr indent="-51435" lvl="0" marL="137160" rtl="0" algn="l">
              <a:lnSpc>
                <a:spcPct val="100000"/>
              </a:lnSpc>
              <a:spcBef>
                <a:spcPts val="675"/>
              </a:spcBef>
              <a:spcAft>
                <a:spcPts val="0"/>
              </a:spcAft>
              <a:buSzPct val="100000"/>
              <a:buNone/>
            </a:pPr>
            <a:r>
              <a:t/>
            </a:r>
            <a:endParaRPr/>
          </a:p>
        </p:txBody>
      </p:sp>
      <p:pic>
        <p:nvPicPr>
          <p:cNvPr id="133" name="Google Shape;133;p23"/>
          <p:cNvPicPr preferRelativeResize="0"/>
          <p:nvPr/>
        </p:nvPicPr>
        <p:blipFill rotWithShape="1">
          <a:blip r:embed="rId3">
            <a:alphaModFix/>
          </a:blip>
          <a:srcRect b="0" l="0" r="0" t="0"/>
          <a:stretch/>
        </p:blipFill>
        <p:spPr>
          <a:xfrm>
            <a:off x="2786063" y="6844486"/>
            <a:ext cx="3523297" cy="1849731"/>
          </a:xfrm>
          <a:prstGeom prst="rect">
            <a:avLst/>
          </a:prstGeom>
          <a:noFill/>
          <a:ln>
            <a:noFill/>
          </a:ln>
        </p:spPr>
      </p:pic>
      <p:pic>
        <p:nvPicPr>
          <p:cNvPr id="134" name="Google Shape;134;p23"/>
          <p:cNvPicPr preferRelativeResize="0"/>
          <p:nvPr/>
        </p:nvPicPr>
        <p:blipFill rotWithShape="1">
          <a:blip r:embed="rId4">
            <a:alphaModFix/>
          </a:blip>
          <a:srcRect b="0" l="0" r="0" t="0"/>
          <a:stretch/>
        </p:blipFill>
        <p:spPr>
          <a:xfrm>
            <a:off x="671513" y="6821425"/>
            <a:ext cx="1777364" cy="1895855"/>
          </a:xfrm>
          <a:prstGeom prst="rect">
            <a:avLst/>
          </a:prstGeom>
          <a:noFill/>
          <a:ln>
            <a:noFill/>
          </a:ln>
        </p:spPr>
      </p:pic>
      <p:pic>
        <p:nvPicPr>
          <p:cNvPr id="135" name="Google Shape;135;p23"/>
          <p:cNvPicPr preferRelativeResize="0"/>
          <p:nvPr/>
        </p:nvPicPr>
        <p:blipFill>
          <a:blip r:embed="rId5">
            <a:alphaModFix/>
          </a:blip>
          <a:stretch>
            <a:fillRect/>
          </a:stretch>
        </p:blipFill>
        <p:spPr>
          <a:xfrm>
            <a:off x="4892325" y="1788399"/>
            <a:ext cx="1001874" cy="597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9" name="Shape 139"/>
        <p:cNvGrpSpPr/>
        <p:nvPr/>
      </p:nvGrpSpPr>
      <p:grpSpPr>
        <a:xfrm>
          <a:off x="0" y="0"/>
          <a:ext cx="0" cy="0"/>
          <a:chOff x="0" y="0"/>
          <a:chExt cx="0" cy="0"/>
        </a:xfrm>
      </p:grpSpPr>
      <p:sp>
        <p:nvSpPr>
          <p:cNvPr id="140" name="Google Shape;140;p24"/>
          <p:cNvSpPr txBox="1"/>
          <p:nvPr>
            <p:ph type="title"/>
          </p:nvPr>
        </p:nvSpPr>
        <p:spPr>
          <a:xfrm>
            <a:off x="548700" y="121925"/>
            <a:ext cx="5760600" cy="1707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Times New Roman"/>
              <a:buNone/>
            </a:pPr>
            <a:r>
              <a:rPr b="1" lang="en-US" sz="4200">
                <a:latin typeface="Arial"/>
                <a:ea typeface="Arial"/>
                <a:cs typeface="Arial"/>
                <a:sym typeface="Arial"/>
              </a:rPr>
              <a:t>Overview</a:t>
            </a:r>
            <a:endParaRPr b="1" sz="4200">
              <a:latin typeface="Arial"/>
              <a:ea typeface="Arial"/>
              <a:cs typeface="Arial"/>
              <a:sym typeface="Arial"/>
            </a:endParaRPr>
          </a:p>
        </p:txBody>
      </p:sp>
      <p:sp>
        <p:nvSpPr>
          <p:cNvPr id="141" name="Google Shape;141;p24"/>
          <p:cNvSpPr txBox="1"/>
          <p:nvPr>
            <p:ph idx="1" type="body"/>
          </p:nvPr>
        </p:nvSpPr>
        <p:spPr>
          <a:xfrm>
            <a:off x="548650" y="1554550"/>
            <a:ext cx="5760600" cy="5836800"/>
          </a:xfrm>
          <a:prstGeom prst="rect">
            <a:avLst/>
          </a:prstGeom>
          <a:noFill/>
          <a:ln>
            <a:noFill/>
          </a:ln>
        </p:spPr>
        <p:txBody>
          <a:bodyPr anchorCtr="0" anchor="t" bIns="45700" lIns="91425" spcFirstLastPara="1" rIns="91425" wrap="square" tIns="45700">
            <a:normAutofit lnSpcReduction="10000"/>
          </a:bodyPr>
          <a:lstStyle/>
          <a:p>
            <a:pPr indent="0" lvl="0" marL="137160" rtl="0" algn="just">
              <a:lnSpc>
                <a:spcPct val="150000"/>
              </a:lnSpc>
              <a:spcBef>
                <a:spcPts val="0"/>
              </a:spcBef>
              <a:spcAft>
                <a:spcPts val="0"/>
              </a:spcAft>
              <a:buNone/>
            </a:pPr>
            <a:r>
              <a:rPr b="1" lang="en-US" sz="2500">
                <a:latin typeface="Arial"/>
                <a:ea typeface="Arial"/>
                <a:cs typeface="Arial"/>
                <a:sym typeface="Arial"/>
              </a:rPr>
              <a:t>The Motivation</a:t>
            </a:r>
            <a:endParaRPr sz="2450">
              <a:latin typeface="Arial"/>
              <a:ea typeface="Arial"/>
              <a:cs typeface="Arial"/>
              <a:sym typeface="Arial"/>
            </a:endParaRPr>
          </a:p>
          <a:p>
            <a:pPr indent="-156210" lvl="0" marL="137160" rtl="0" algn="just">
              <a:lnSpc>
                <a:spcPct val="150000"/>
              </a:lnSpc>
              <a:spcBef>
                <a:spcPts val="675"/>
              </a:spcBef>
              <a:spcAft>
                <a:spcPts val="0"/>
              </a:spcAft>
              <a:buSzPts val="1600"/>
              <a:buFont typeface="Arial"/>
              <a:buChar char="◦"/>
            </a:pPr>
            <a:r>
              <a:rPr lang="en-US" sz="1650">
                <a:latin typeface="Arial"/>
                <a:ea typeface="Arial"/>
                <a:cs typeface="Arial"/>
                <a:sym typeface="Arial"/>
              </a:rPr>
              <a:t>The already existing Discord Bots are great and have their own uniques and convenient features. However, we feel like there’s some missing things. Since Discord is a place where I and my my friends usually hang around, chit </a:t>
            </a:r>
            <a:r>
              <a:rPr lang="en-US" sz="1650">
                <a:latin typeface="Arial"/>
                <a:ea typeface="Arial"/>
                <a:cs typeface="Arial"/>
                <a:sym typeface="Arial"/>
              </a:rPr>
              <a:t>chatting</a:t>
            </a:r>
            <a:r>
              <a:rPr lang="en-US" sz="1650">
                <a:latin typeface="Arial"/>
                <a:ea typeface="Arial"/>
                <a:cs typeface="Arial"/>
                <a:sym typeface="Arial"/>
              </a:rPr>
              <a:t>, playing games together and sometimes even movie night. Thus, we want to make it a special place that able to brings our own colors to it.</a:t>
            </a:r>
            <a:endParaRPr sz="1650">
              <a:latin typeface="Arial"/>
              <a:ea typeface="Arial"/>
              <a:cs typeface="Arial"/>
              <a:sym typeface="Arial"/>
            </a:endParaRPr>
          </a:p>
          <a:p>
            <a:pPr indent="-156210" lvl="0" marL="137160" rtl="0" algn="just">
              <a:lnSpc>
                <a:spcPct val="150000"/>
              </a:lnSpc>
              <a:spcBef>
                <a:spcPts val="675"/>
              </a:spcBef>
              <a:spcAft>
                <a:spcPts val="0"/>
              </a:spcAft>
              <a:buSzPts val="1600"/>
              <a:buFont typeface="Arial"/>
              <a:buChar char="◦"/>
            </a:pPr>
            <a:r>
              <a:rPr lang="en-US" sz="1650">
                <a:latin typeface="Arial"/>
                <a:ea typeface="Arial"/>
                <a:cs typeface="Arial"/>
                <a:sym typeface="Arial"/>
              </a:rPr>
              <a:t>The convenience it can brings us is really something worth spending time on developing. However, what truly motivates us to start this project is the will to try new things and what we can learn from this. It may help us be more familiar with modules in Python and gain some programming experiences.</a:t>
            </a:r>
            <a:endParaRPr sz="1650">
              <a:latin typeface="Arial"/>
              <a:ea typeface="Arial"/>
              <a:cs typeface="Arial"/>
              <a:sym typeface="Arial"/>
            </a:endParaRPr>
          </a:p>
          <a:p>
            <a:pPr indent="-51435" lvl="0" marL="137160" rtl="0" algn="l">
              <a:lnSpc>
                <a:spcPct val="150000"/>
              </a:lnSpc>
              <a:spcBef>
                <a:spcPts val="675"/>
              </a:spcBef>
              <a:spcAft>
                <a:spcPts val="0"/>
              </a:spcAft>
              <a:buSzPts val="1350"/>
              <a:buNone/>
            </a:pPr>
            <a:r>
              <a:t/>
            </a:r>
            <a:endParaRPr>
              <a:latin typeface="Times New Roman"/>
              <a:ea typeface="Times New Roman"/>
              <a:cs typeface="Times New Roman"/>
              <a:sym typeface="Times New Roman"/>
            </a:endParaRPr>
          </a:p>
        </p:txBody>
      </p:sp>
      <p:pic>
        <p:nvPicPr>
          <p:cNvPr id="142" name="Google Shape;142;p24"/>
          <p:cNvPicPr preferRelativeResize="0"/>
          <p:nvPr/>
        </p:nvPicPr>
        <p:blipFill rotWithShape="1">
          <a:blip r:embed="rId3">
            <a:alphaModFix/>
          </a:blip>
          <a:srcRect b="0" l="0" r="0" t="0"/>
          <a:stretch/>
        </p:blipFill>
        <p:spPr>
          <a:xfrm>
            <a:off x="1428700" y="6842750"/>
            <a:ext cx="4000500" cy="263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6" name="Shape 146"/>
        <p:cNvGrpSpPr/>
        <p:nvPr/>
      </p:nvGrpSpPr>
      <p:grpSpPr>
        <a:xfrm>
          <a:off x="0" y="0"/>
          <a:ext cx="0" cy="0"/>
          <a:chOff x="0" y="0"/>
          <a:chExt cx="0" cy="0"/>
        </a:xfrm>
      </p:grpSpPr>
      <p:sp>
        <p:nvSpPr>
          <p:cNvPr id="147" name="Google Shape;147;p25"/>
          <p:cNvSpPr txBox="1"/>
          <p:nvPr>
            <p:ph type="title"/>
          </p:nvPr>
        </p:nvSpPr>
        <p:spPr>
          <a:xfrm>
            <a:off x="548700" y="166275"/>
            <a:ext cx="5760600" cy="17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Times New Roman"/>
              <a:buNone/>
            </a:pPr>
            <a:r>
              <a:rPr b="1" lang="en-US" sz="5500">
                <a:latin typeface="Arial"/>
                <a:ea typeface="Arial"/>
                <a:cs typeface="Arial"/>
                <a:sym typeface="Arial"/>
              </a:rPr>
              <a:t>Aims</a:t>
            </a:r>
            <a:endParaRPr b="1" sz="5500">
              <a:latin typeface="Arial"/>
              <a:ea typeface="Arial"/>
              <a:cs typeface="Arial"/>
              <a:sym typeface="Arial"/>
            </a:endParaRPr>
          </a:p>
        </p:txBody>
      </p:sp>
      <p:sp>
        <p:nvSpPr>
          <p:cNvPr id="148" name="Google Shape;148;p25"/>
          <p:cNvSpPr txBox="1"/>
          <p:nvPr>
            <p:ph idx="1" type="body"/>
          </p:nvPr>
        </p:nvSpPr>
        <p:spPr>
          <a:xfrm>
            <a:off x="548700" y="1531650"/>
            <a:ext cx="5760600" cy="68427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00000"/>
              </a:lnSpc>
              <a:spcBef>
                <a:spcPts val="0"/>
              </a:spcBef>
              <a:spcAft>
                <a:spcPts val="0"/>
              </a:spcAft>
              <a:buNone/>
            </a:pPr>
            <a:r>
              <a:rPr b="1" lang="en-US" sz="2700">
                <a:latin typeface="Arial"/>
                <a:ea typeface="Arial"/>
                <a:cs typeface="Arial"/>
                <a:sym typeface="Arial"/>
              </a:rPr>
              <a:t>Personal Use:</a:t>
            </a:r>
            <a:endParaRPr sz="1650">
              <a:latin typeface="Arial"/>
              <a:ea typeface="Arial"/>
              <a:cs typeface="Arial"/>
              <a:sym typeface="Arial"/>
            </a:endParaRPr>
          </a:p>
          <a:p>
            <a:pPr indent="0" lvl="0" marL="0" rtl="0" algn="just">
              <a:lnSpc>
                <a:spcPct val="100000"/>
              </a:lnSpc>
              <a:spcBef>
                <a:spcPts val="675"/>
              </a:spcBef>
              <a:spcAft>
                <a:spcPts val="0"/>
              </a:spcAft>
              <a:buSzPts val="1500"/>
              <a:buNone/>
            </a:pPr>
            <a:r>
              <a:rPr lang="en-US" sz="1800">
                <a:latin typeface="Arial"/>
                <a:ea typeface="Arial"/>
                <a:cs typeface="Arial"/>
                <a:sym typeface="Arial"/>
              </a:rPr>
              <a:t>As we mentioned earlier, we want to create a bot because of its convenience and uniqueness. We want to make it easy to use and adjust (just for the us) the bot.</a:t>
            </a:r>
            <a:endParaRPr sz="1650">
              <a:latin typeface="Arial"/>
              <a:ea typeface="Arial"/>
              <a:cs typeface="Arial"/>
              <a:sym typeface="Arial"/>
            </a:endParaRPr>
          </a:p>
          <a:p>
            <a:pPr indent="0" lvl="0" marL="0" rtl="0" algn="just">
              <a:lnSpc>
                <a:spcPct val="100000"/>
              </a:lnSpc>
              <a:spcBef>
                <a:spcPts val="675"/>
              </a:spcBef>
              <a:spcAft>
                <a:spcPts val="0"/>
              </a:spcAft>
              <a:buSzPts val="1350"/>
              <a:buNone/>
            </a:pPr>
            <a:r>
              <a:t/>
            </a:r>
            <a:endParaRPr sz="1650">
              <a:latin typeface="Arial"/>
              <a:ea typeface="Arial"/>
              <a:cs typeface="Arial"/>
              <a:sym typeface="Arial"/>
            </a:endParaRPr>
          </a:p>
          <a:p>
            <a:pPr indent="0" lvl="0" marL="0" rtl="0" algn="just">
              <a:lnSpc>
                <a:spcPct val="100000"/>
              </a:lnSpc>
              <a:spcBef>
                <a:spcPts val="675"/>
              </a:spcBef>
              <a:spcAft>
                <a:spcPts val="0"/>
              </a:spcAft>
              <a:buNone/>
            </a:pPr>
            <a:r>
              <a:rPr b="1" lang="en-US" sz="2700">
                <a:latin typeface="Arial"/>
                <a:ea typeface="Arial"/>
                <a:cs typeface="Arial"/>
                <a:sym typeface="Arial"/>
              </a:rPr>
              <a:t>Popularity:</a:t>
            </a:r>
            <a:endParaRPr sz="1650">
              <a:latin typeface="Arial"/>
              <a:ea typeface="Arial"/>
              <a:cs typeface="Arial"/>
              <a:sym typeface="Arial"/>
            </a:endParaRPr>
          </a:p>
          <a:p>
            <a:pPr indent="0" lvl="0" marL="0" rtl="0" algn="just">
              <a:lnSpc>
                <a:spcPct val="100000"/>
              </a:lnSpc>
              <a:spcBef>
                <a:spcPts val="675"/>
              </a:spcBef>
              <a:spcAft>
                <a:spcPts val="0"/>
              </a:spcAft>
              <a:buSzPts val="1500"/>
              <a:buNone/>
            </a:pPr>
            <a:r>
              <a:rPr lang="en-US" sz="1800">
                <a:latin typeface="Arial"/>
                <a:ea typeface="Arial"/>
                <a:cs typeface="Arial"/>
                <a:sym typeface="Arial"/>
              </a:rPr>
              <a:t>The bot was originally developed for us-the members in the group to use in our Discord server only. However, after witnessing its potential, we decided to make public so people can use it too. Thus, everyone can experience the fun while using it.</a:t>
            </a:r>
            <a:endParaRPr sz="1650">
              <a:latin typeface="Arial"/>
              <a:ea typeface="Arial"/>
              <a:cs typeface="Arial"/>
              <a:sym typeface="Arial"/>
            </a:endParaRPr>
          </a:p>
          <a:p>
            <a:pPr indent="0" lvl="0" marL="0" rtl="0" algn="just">
              <a:lnSpc>
                <a:spcPct val="100000"/>
              </a:lnSpc>
              <a:spcBef>
                <a:spcPts val="675"/>
              </a:spcBef>
              <a:spcAft>
                <a:spcPts val="0"/>
              </a:spcAft>
              <a:buSzPts val="1500"/>
              <a:buNone/>
            </a:pPr>
            <a:r>
              <a:rPr i="0" lang="en-US" sz="1800" u="none" strike="noStrike">
                <a:latin typeface="Arial"/>
                <a:ea typeface="Arial"/>
                <a:cs typeface="Arial"/>
                <a:sym typeface="Arial"/>
              </a:rPr>
              <a:t>We expect our bot will run smoothly while it is operating in discord servers. We want our bot to become popular, especially for students so it will not just for casual users or gamers, it will support students for their future studies.</a:t>
            </a:r>
            <a:r>
              <a:rPr b="0" i="0" lang="en-US" sz="1800" u="none" strike="noStrike"/>
              <a:t> </a:t>
            </a:r>
            <a:endParaRPr sz="1800"/>
          </a:p>
          <a:p>
            <a:pPr indent="0" lvl="0" marL="0" rtl="0" algn="l">
              <a:lnSpc>
                <a:spcPct val="100000"/>
              </a:lnSpc>
              <a:spcBef>
                <a:spcPts val="675"/>
              </a:spcBef>
              <a:spcAft>
                <a:spcPts val="0"/>
              </a:spcAft>
              <a:buSzPts val="2400"/>
              <a:buNone/>
            </a:pPr>
            <a:r>
              <a:t/>
            </a:r>
            <a:endParaRPr b="1" sz="2400"/>
          </a:p>
          <a:p>
            <a:pPr indent="0" lvl="0" marL="0" rtl="0" algn="l">
              <a:lnSpc>
                <a:spcPct val="100000"/>
              </a:lnSpc>
              <a:spcBef>
                <a:spcPts val="675"/>
              </a:spcBef>
              <a:spcAft>
                <a:spcPts val="0"/>
              </a:spcAft>
              <a:buSzPts val="2400"/>
              <a:buNone/>
            </a:pPr>
            <a:r>
              <a:t/>
            </a:r>
            <a:endParaRPr b="1" sz="2400"/>
          </a:p>
          <a:p>
            <a:pPr indent="0" lvl="0" marL="137160" rtl="0" algn="l">
              <a:lnSpc>
                <a:spcPct val="100000"/>
              </a:lnSpc>
              <a:spcBef>
                <a:spcPts val="675"/>
              </a:spcBef>
              <a:spcAft>
                <a:spcPts val="0"/>
              </a:spcAft>
              <a:buSzPts val="2400"/>
              <a:buNone/>
            </a:pPr>
            <a:r>
              <a:t/>
            </a:r>
            <a:endParaRPr b="1" sz="2400"/>
          </a:p>
          <a:p>
            <a:pPr indent="0" lvl="1" marL="342900" rtl="0" algn="l">
              <a:lnSpc>
                <a:spcPct val="100000"/>
              </a:lnSpc>
              <a:spcBef>
                <a:spcPts val="375"/>
              </a:spcBef>
              <a:spcAft>
                <a:spcPts val="0"/>
              </a:spcAft>
              <a:buSzPts val="2250"/>
              <a:buNone/>
            </a:pPr>
            <a:r>
              <a:t/>
            </a:r>
            <a:endParaRPr sz="2250"/>
          </a:p>
        </p:txBody>
      </p:sp>
      <p:pic>
        <p:nvPicPr>
          <p:cNvPr id="149" name="Google Shape;149;p25"/>
          <p:cNvPicPr preferRelativeResize="0"/>
          <p:nvPr/>
        </p:nvPicPr>
        <p:blipFill>
          <a:blip r:embed="rId3">
            <a:alphaModFix/>
          </a:blip>
          <a:stretch>
            <a:fillRect/>
          </a:stretch>
        </p:blipFill>
        <p:spPr>
          <a:xfrm>
            <a:off x="1417275" y="6355100"/>
            <a:ext cx="4023350" cy="330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3" name="Shape 153"/>
        <p:cNvGrpSpPr/>
        <p:nvPr/>
      </p:nvGrpSpPr>
      <p:grpSpPr>
        <a:xfrm>
          <a:off x="0" y="0"/>
          <a:ext cx="0" cy="0"/>
          <a:chOff x="0" y="0"/>
          <a:chExt cx="0" cy="0"/>
        </a:xfrm>
      </p:grpSpPr>
      <p:sp>
        <p:nvSpPr>
          <p:cNvPr id="154" name="Google Shape;154;p7"/>
          <p:cNvSpPr txBox="1"/>
          <p:nvPr>
            <p:ph type="title"/>
          </p:nvPr>
        </p:nvSpPr>
        <p:spPr>
          <a:xfrm>
            <a:off x="471488" y="527405"/>
            <a:ext cx="5915025" cy="911430"/>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dk1"/>
              </a:buClr>
              <a:buSzPts val="4800"/>
              <a:buFont typeface="Times New Roman"/>
              <a:buNone/>
            </a:pPr>
            <a:r>
              <a:rPr b="1" lang="en-US" sz="5600"/>
              <a:t>Plan and Progress</a:t>
            </a:r>
            <a:endParaRPr b="1" sz="5600"/>
          </a:p>
        </p:txBody>
      </p:sp>
      <p:graphicFrame>
        <p:nvGraphicFramePr>
          <p:cNvPr id="155" name="Google Shape;155;p7"/>
          <p:cNvGraphicFramePr/>
          <p:nvPr/>
        </p:nvGraphicFramePr>
        <p:xfrm>
          <a:off x="0" y="1569482"/>
          <a:ext cx="3000000" cy="3000000"/>
        </p:xfrm>
        <a:graphic>
          <a:graphicData uri="http://schemas.openxmlformats.org/drawingml/2006/table">
            <a:tbl>
              <a:tblPr bandRow="1" firstRow="1">
                <a:noFill/>
                <a:tableStyleId>{66D791A7-9742-44F1-AEDF-4BB5BFB1F236}</a:tableStyleId>
              </a:tblPr>
              <a:tblGrid>
                <a:gridCol w="661475"/>
                <a:gridCol w="1267350"/>
                <a:gridCol w="1156650"/>
                <a:gridCol w="127900"/>
                <a:gridCol w="1162300"/>
                <a:gridCol w="127900"/>
                <a:gridCol w="1147375"/>
                <a:gridCol w="127900"/>
                <a:gridCol w="1079125"/>
              </a:tblGrid>
              <a:tr h="337175">
                <a:tc>
                  <a:txBody>
                    <a:bodyPr/>
                    <a:lstStyle/>
                    <a:p>
                      <a:pPr indent="0" lvl="0" marL="0" marR="0" rtl="0" algn="l">
                        <a:spcBef>
                          <a:spcPts val="0"/>
                        </a:spcBef>
                        <a:spcAft>
                          <a:spcPts val="0"/>
                        </a:spcAft>
                        <a:buClr>
                          <a:schemeClr val="dk1"/>
                        </a:buClr>
                        <a:buSzPts val="1200"/>
                        <a:buFont typeface="Times New Roman"/>
                        <a:buNone/>
                      </a:pPr>
                      <a:r>
                        <a:rPr lang="en-US" sz="1200" u="none" cap="none" strike="noStrike">
                          <a:latin typeface="Times New Roman"/>
                          <a:ea typeface="Times New Roman"/>
                          <a:cs typeface="Times New Roman"/>
                          <a:sym typeface="Times New Roman"/>
                        </a:rPr>
                        <a:t>Time</a:t>
                      </a:r>
                      <a:endParaRPr sz="1200" u="none" cap="none" strike="noStrike">
                        <a:latin typeface="Times New Roman"/>
                        <a:ea typeface="Times New Roman"/>
                        <a:cs typeface="Times New Roman"/>
                        <a:sym typeface="Times New Roman"/>
                      </a:endParaRPr>
                    </a:p>
                  </a:txBody>
                  <a:tcPr marT="45725" marB="45725" marR="91450" marL="91450">
                    <a:solidFill>
                      <a:schemeClr val="accent2"/>
                    </a:solidFill>
                  </a:tcPr>
                </a:tc>
                <a:tc>
                  <a:txBody>
                    <a:bodyPr/>
                    <a:lstStyle/>
                    <a:p>
                      <a:pPr indent="0" lvl="0" marL="0" marR="0" rtl="0" algn="l">
                        <a:spcBef>
                          <a:spcPts val="0"/>
                        </a:spcBef>
                        <a:spcAft>
                          <a:spcPts val="0"/>
                        </a:spcAft>
                        <a:buClr>
                          <a:schemeClr val="dk1"/>
                        </a:buClr>
                        <a:buSzPts val="1200"/>
                        <a:buFont typeface="Times New Roman"/>
                        <a:buNone/>
                      </a:pPr>
                      <a:r>
                        <a:rPr lang="en-US" sz="1200" u="none" cap="none" strike="noStrike">
                          <a:latin typeface="Times New Roman"/>
                          <a:ea typeface="Times New Roman"/>
                          <a:cs typeface="Times New Roman"/>
                          <a:sym typeface="Times New Roman"/>
                        </a:rPr>
                        <a:t>Quang</a:t>
                      </a:r>
                      <a:endParaRPr sz="1200" u="none" cap="none" strike="noStrike">
                        <a:latin typeface="Times New Roman"/>
                        <a:ea typeface="Times New Roman"/>
                        <a:cs typeface="Times New Roman"/>
                        <a:sym typeface="Times New Roman"/>
                      </a:endParaRPr>
                    </a:p>
                  </a:txBody>
                  <a:tcPr marT="45725" marB="45725" marR="91450" marL="91450">
                    <a:solidFill>
                      <a:schemeClr val="accent2"/>
                    </a:solidFill>
                  </a:tcPr>
                </a:tc>
                <a:tc gridSpan="2">
                  <a:txBody>
                    <a:bodyPr/>
                    <a:lstStyle/>
                    <a:p>
                      <a:pPr indent="0" lvl="0" marL="0" marR="0" rtl="0" algn="l">
                        <a:spcBef>
                          <a:spcPts val="0"/>
                        </a:spcBef>
                        <a:spcAft>
                          <a:spcPts val="0"/>
                        </a:spcAft>
                        <a:buNone/>
                      </a:pPr>
                      <a:r>
                        <a:rPr lang="en-US" sz="1200" u="none" cap="none" strike="noStrike">
                          <a:latin typeface="Times New Roman"/>
                          <a:ea typeface="Times New Roman"/>
                          <a:cs typeface="Times New Roman"/>
                          <a:sym typeface="Times New Roman"/>
                        </a:rPr>
                        <a:t>Đức</a:t>
                      </a:r>
                      <a:endParaRPr sz="1200">
                        <a:latin typeface="Times New Roman"/>
                        <a:ea typeface="Times New Roman"/>
                        <a:cs typeface="Times New Roman"/>
                        <a:sym typeface="Times New Roman"/>
                      </a:endParaRPr>
                    </a:p>
                  </a:txBody>
                  <a:tcPr marT="45725" marB="45725" marR="91450" marL="91450">
                    <a:solidFill>
                      <a:schemeClr val="accent2"/>
                    </a:solidFill>
                  </a:tcPr>
                </a:tc>
                <a:tc hMerge="1"/>
                <a:tc gridSpan="2">
                  <a:txBody>
                    <a:bodyPr/>
                    <a:lstStyle/>
                    <a:p>
                      <a:pPr indent="0" lvl="0" marL="0" marR="0" rtl="0" algn="l">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Khánh</a:t>
                      </a:r>
                      <a:endParaRPr sz="1200">
                        <a:latin typeface="Times New Roman"/>
                        <a:ea typeface="Times New Roman"/>
                        <a:cs typeface="Times New Roman"/>
                        <a:sym typeface="Times New Roman"/>
                      </a:endParaRPr>
                    </a:p>
                  </a:txBody>
                  <a:tcPr marT="45725" marB="45725" marR="91450" marL="91450">
                    <a:solidFill>
                      <a:schemeClr val="accent2"/>
                    </a:solidFill>
                  </a:tcPr>
                </a:tc>
                <a:tc hMerge="1"/>
                <a:tc gridSpan="2">
                  <a:txBody>
                    <a:bodyPr/>
                    <a:lstStyle/>
                    <a:p>
                      <a:pPr indent="0" lvl="0" marL="0" marR="0" rtl="0" algn="l">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Huy</a:t>
                      </a:r>
                      <a:endParaRPr sz="1200">
                        <a:latin typeface="Times New Roman"/>
                        <a:ea typeface="Times New Roman"/>
                        <a:cs typeface="Times New Roman"/>
                        <a:sym typeface="Times New Roman"/>
                      </a:endParaRPr>
                    </a:p>
                  </a:txBody>
                  <a:tcPr marT="45725" marB="45725" marR="91450" marL="91450">
                    <a:solidFill>
                      <a:schemeClr val="accent2"/>
                    </a:solidFill>
                  </a:tcPr>
                </a:tc>
                <a:tc hMerge="1"/>
                <a:tc>
                  <a:txBody>
                    <a:bodyPr/>
                    <a:lstStyle/>
                    <a:p>
                      <a:pPr indent="0" lvl="0" marL="0" marR="0" rtl="0" algn="l">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Khang</a:t>
                      </a:r>
                      <a:endParaRPr sz="1200">
                        <a:latin typeface="Times New Roman"/>
                        <a:ea typeface="Times New Roman"/>
                        <a:cs typeface="Times New Roman"/>
                        <a:sym typeface="Times New Roman"/>
                      </a:endParaRPr>
                    </a:p>
                  </a:txBody>
                  <a:tcPr marT="45725" marB="45725" marR="91450" marL="91450">
                    <a:solidFill>
                      <a:schemeClr val="accent2"/>
                    </a:solidFill>
                  </a:tcPr>
                </a:tc>
              </a:tr>
              <a:tr h="1094025">
                <a:tc>
                  <a:txBody>
                    <a:bodyPr/>
                    <a:lstStyle/>
                    <a:p>
                      <a:pPr indent="0" lvl="0" marL="0" marR="0" rtl="0" algn="l">
                        <a:spcBef>
                          <a:spcPts val="0"/>
                        </a:spcBef>
                        <a:spcAft>
                          <a:spcPts val="0"/>
                        </a:spcAft>
                        <a:buClr>
                          <a:schemeClr val="lt1"/>
                        </a:buClr>
                        <a:buSzPts val="1200"/>
                        <a:buFont typeface="Times New Roman"/>
                        <a:buNone/>
                      </a:pPr>
                      <a:r>
                        <a:rPr lang="en-US" sz="1200">
                          <a:solidFill>
                            <a:schemeClr val="lt1"/>
                          </a:solidFill>
                          <a:latin typeface="Times New Roman"/>
                          <a:ea typeface="Times New Roman"/>
                          <a:cs typeface="Times New Roman"/>
                          <a:sym typeface="Times New Roman"/>
                        </a:rPr>
                        <a:t>1st</a:t>
                      </a:r>
                      <a:endParaRPr sz="1200">
                        <a:latin typeface="Times New Roman"/>
                        <a:ea typeface="Times New Roman"/>
                        <a:cs typeface="Times New Roman"/>
                        <a:sym typeface="Times New Roman"/>
                      </a:endParaRPr>
                    </a:p>
                  </a:txBody>
                  <a:tcPr marT="45725" marB="45725" marR="91450" marL="91450">
                    <a:solidFill>
                      <a:schemeClr val="accent2"/>
                    </a:solidFill>
                  </a:tcPr>
                </a:tc>
                <a:tc gridSpan="8">
                  <a:txBody>
                    <a:bodyPr/>
                    <a:lstStyle/>
                    <a:p>
                      <a:pPr indent="-285750" lvl="0" marL="285750" marR="0" rtl="0" algn="l">
                        <a:lnSpc>
                          <a:spcPct val="150000"/>
                        </a:lnSpc>
                        <a:spcBef>
                          <a:spcPts val="0"/>
                        </a:spcBef>
                        <a:spcAft>
                          <a:spcPts val="0"/>
                        </a:spcAft>
                        <a:buClr>
                          <a:schemeClr val="dk1"/>
                        </a:buClr>
                        <a:buSzPts val="1200"/>
                        <a:buFont typeface="Arial"/>
                        <a:buChar char="•"/>
                      </a:pPr>
                      <a:r>
                        <a:rPr lang="en-US" sz="1200">
                          <a:latin typeface="Times New Roman"/>
                          <a:ea typeface="Times New Roman"/>
                          <a:cs typeface="Times New Roman"/>
                          <a:sym typeface="Times New Roman"/>
                        </a:rPr>
                        <a:t>Forming group</a:t>
                      </a:r>
                      <a:endParaRPr sz="1200">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dk1"/>
                        </a:buClr>
                        <a:buSzPts val="1200"/>
                        <a:buFont typeface="Arial"/>
                        <a:buChar char="•"/>
                      </a:pPr>
                      <a:r>
                        <a:rPr lang="en-US" sz="1200">
                          <a:latin typeface="Times New Roman"/>
                          <a:ea typeface="Times New Roman"/>
                          <a:cs typeface="Times New Roman"/>
                          <a:sym typeface="Times New Roman"/>
                        </a:rPr>
                        <a:t>Get contact each other </a:t>
                      </a:r>
                      <a:endParaRPr sz="1200">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dk1"/>
                        </a:buClr>
                        <a:buSzPts val="1200"/>
                        <a:buFont typeface="Arial"/>
                        <a:buChar char="•"/>
                      </a:pPr>
                      <a:r>
                        <a:rPr lang="en-US" sz="1200">
                          <a:latin typeface="Times New Roman"/>
                          <a:ea typeface="Times New Roman"/>
                          <a:cs typeface="Times New Roman"/>
                          <a:sym typeface="Times New Roman"/>
                        </a:rPr>
                        <a:t>A group call to talk over the idea of each teammate for the topic</a:t>
                      </a:r>
                      <a:endParaRPr sz="1200">
                        <a:latin typeface="Times New Roman"/>
                        <a:ea typeface="Times New Roman"/>
                        <a:cs typeface="Times New Roman"/>
                        <a:sym typeface="Times New Roman"/>
                      </a:endParaRPr>
                    </a:p>
                  </a:txBody>
                  <a:tcPr marT="45725" marB="45725" marR="91450" marL="91450">
                    <a:solidFill>
                      <a:srgbClr val="A5A5A5"/>
                    </a:solidFill>
                  </a:tcPr>
                </a:tc>
                <a:tc hMerge="1"/>
                <a:tc hMerge="1"/>
                <a:tc hMerge="1"/>
                <a:tc hMerge="1"/>
                <a:tc hMerge="1"/>
                <a:tc hMerge="1"/>
                <a:tc hMerge="1"/>
              </a:tr>
              <a:tr h="1094025">
                <a:tc>
                  <a:txBody>
                    <a:bodyPr/>
                    <a:lstStyle/>
                    <a:p>
                      <a:pPr indent="0" lvl="0" marL="0" marR="0" rtl="0" algn="l">
                        <a:spcBef>
                          <a:spcPts val="0"/>
                        </a:spcBef>
                        <a:spcAft>
                          <a:spcPts val="0"/>
                        </a:spcAft>
                        <a:buClr>
                          <a:schemeClr val="lt1"/>
                        </a:buClr>
                        <a:buSzPts val="1200"/>
                        <a:buFont typeface="Times New Roman"/>
                        <a:buNone/>
                      </a:pPr>
                      <a:r>
                        <a:rPr lang="en-US" sz="1200">
                          <a:solidFill>
                            <a:schemeClr val="lt1"/>
                          </a:solidFill>
                          <a:latin typeface="Times New Roman"/>
                          <a:ea typeface="Times New Roman"/>
                          <a:cs typeface="Times New Roman"/>
                          <a:sym typeface="Times New Roman"/>
                        </a:rPr>
                        <a:t>2nd</a:t>
                      </a:r>
                      <a:endParaRPr sz="1200">
                        <a:latin typeface="Times New Roman"/>
                        <a:ea typeface="Times New Roman"/>
                        <a:cs typeface="Times New Roman"/>
                        <a:sym typeface="Times New Roman"/>
                      </a:endParaRPr>
                    </a:p>
                  </a:txBody>
                  <a:tcPr marT="45725" marB="45725" marR="91450" marL="91450">
                    <a:solidFill>
                      <a:schemeClr val="accent2"/>
                    </a:solidFill>
                  </a:tcPr>
                </a:tc>
                <a:tc>
                  <a:txBody>
                    <a:bodyPr/>
                    <a:lstStyle/>
                    <a:p>
                      <a:pPr indent="0" lvl="0" marL="0" marR="0" rtl="0" algn="l">
                        <a:lnSpc>
                          <a:spcPct val="150000"/>
                        </a:lnSpc>
                        <a:spcBef>
                          <a:spcPts val="0"/>
                        </a:spcBef>
                        <a:spcAft>
                          <a:spcPts val="0"/>
                        </a:spcAft>
                        <a:buClr>
                          <a:schemeClr val="dk1"/>
                        </a:buClr>
                        <a:buSzPts val="1200"/>
                        <a:buFont typeface="Arial"/>
                        <a:buNone/>
                      </a:pPr>
                      <a:r>
                        <a:rPr lang="en-US" sz="1200">
                          <a:latin typeface="Times New Roman"/>
                          <a:ea typeface="Times New Roman"/>
                          <a:cs typeface="Times New Roman"/>
                          <a:sym typeface="Times New Roman"/>
                        </a:rPr>
                        <a:t>Creating and making the proposal</a:t>
                      </a:r>
                      <a:endParaRPr sz="1200">
                        <a:latin typeface="Times New Roman"/>
                        <a:ea typeface="Times New Roman"/>
                        <a:cs typeface="Times New Roman"/>
                        <a:sym typeface="Times New Roman"/>
                      </a:endParaRPr>
                    </a:p>
                  </a:txBody>
                  <a:tcPr marT="45725" marB="45725" marR="91450" marL="91450">
                    <a:solidFill>
                      <a:srgbClr val="A5A5A5"/>
                    </a:solidFill>
                  </a:tcPr>
                </a:tc>
                <a:tc gridSpan="7">
                  <a:txBody>
                    <a:bodyPr/>
                    <a:lstStyle/>
                    <a:p>
                      <a:pPr indent="-171450" lvl="0" marL="171450" marR="0" rtl="0" algn="l">
                        <a:lnSpc>
                          <a:spcPct val="150000"/>
                        </a:lnSpc>
                        <a:spcBef>
                          <a:spcPts val="0"/>
                        </a:spcBef>
                        <a:spcAft>
                          <a:spcPts val="0"/>
                        </a:spcAft>
                        <a:buClr>
                          <a:schemeClr val="dk1"/>
                        </a:buClr>
                        <a:buSzPts val="1200"/>
                        <a:buFont typeface="Arial"/>
                        <a:buChar char="•"/>
                      </a:pPr>
                      <a:r>
                        <a:rPr lang="en-US" sz="1200">
                          <a:latin typeface="Times New Roman"/>
                          <a:ea typeface="Times New Roman"/>
                          <a:cs typeface="Times New Roman"/>
                          <a:sym typeface="Times New Roman"/>
                        </a:rPr>
                        <a:t>Researching and writing</a:t>
                      </a:r>
                      <a:endParaRPr sz="1200">
                        <a:latin typeface="Times New Roman"/>
                        <a:ea typeface="Times New Roman"/>
                        <a:cs typeface="Times New Roman"/>
                        <a:sym typeface="Times New Roman"/>
                      </a:endParaRPr>
                    </a:p>
                    <a:p>
                      <a:pPr indent="-171450" lvl="0" marL="171450" marR="0" rtl="0" algn="l">
                        <a:lnSpc>
                          <a:spcPct val="150000"/>
                        </a:lnSpc>
                        <a:spcBef>
                          <a:spcPts val="0"/>
                        </a:spcBef>
                        <a:spcAft>
                          <a:spcPts val="0"/>
                        </a:spcAft>
                        <a:buClr>
                          <a:schemeClr val="dk1"/>
                        </a:buClr>
                        <a:buSzPts val="1200"/>
                        <a:buFont typeface="Arial"/>
                        <a:buChar char="•"/>
                      </a:pPr>
                      <a:r>
                        <a:rPr lang="en-US" sz="1200">
                          <a:latin typeface="Times New Roman"/>
                          <a:ea typeface="Times New Roman"/>
                          <a:cs typeface="Times New Roman"/>
                          <a:sym typeface="Times New Roman"/>
                        </a:rPr>
                        <a:t>Take part in editing and finishing the proposal</a:t>
                      </a:r>
                      <a:endParaRPr sz="1200">
                        <a:latin typeface="Times New Roman"/>
                        <a:ea typeface="Times New Roman"/>
                        <a:cs typeface="Times New Roman"/>
                        <a:sym typeface="Times New Roman"/>
                      </a:endParaRPr>
                    </a:p>
                  </a:txBody>
                  <a:tcPr marT="45725" marB="45725" marR="91450" marL="91450">
                    <a:solidFill>
                      <a:srgbClr val="A5A5A5"/>
                    </a:solidFill>
                  </a:tcPr>
                </a:tc>
                <a:tc hMerge="1"/>
                <a:tc hMerge="1"/>
                <a:tc hMerge="1"/>
                <a:tc hMerge="1"/>
                <a:tc hMerge="1"/>
                <a:tc hMerge="1"/>
              </a:tr>
              <a:tr h="513050">
                <a:tc gridSpan="9">
                  <a:txBody>
                    <a:bodyPr/>
                    <a:lstStyle/>
                    <a:p>
                      <a:pPr indent="0" lvl="0" marL="0" marR="0" rtl="0" algn="ctr">
                        <a:lnSpc>
                          <a:spcPct val="150000"/>
                        </a:lnSpc>
                        <a:spcBef>
                          <a:spcPts val="0"/>
                        </a:spcBef>
                        <a:spcAft>
                          <a:spcPts val="0"/>
                        </a:spcAft>
                        <a:buClr>
                          <a:srgbClr val="FFFF00"/>
                        </a:buClr>
                        <a:buSzPts val="1200"/>
                        <a:buFont typeface="Times New Roman"/>
                        <a:buNone/>
                      </a:pPr>
                      <a:r>
                        <a:rPr lang="en-US" sz="1200">
                          <a:solidFill>
                            <a:srgbClr val="FFFF00"/>
                          </a:solidFill>
                          <a:latin typeface="Times New Roman"/>
                          <a:ea typeface="Times New Roman"/>
                          <a:cs typeface="Times New Roman"/>
                          <a:sym typeface="Times New Roman"/>
                        </a:rPr>
                        <a:t>Submit the proposal</a:t>
                      </a:r>
                      <a:endParaRPr sz="1200">
                        <a:latin typeface="Times New Roman"/>
                        <a:ea typeface="Times New Roman"/>
                        <a:cs typeface="Times New Roman"/>
                        <a:sym typeface="Times New Roman"/>
                      </a:endParaRPr>
                    </a:p>
                  </a:txBody>
                  <a:tcPr marT="45725" marB="45725" marR="91450" marL="91450">
                    <a:solidFill>
                      <a:srgbClr val="FF0000"/>
                    </a:solidFill>
                  </a:tcPr>
                </a:tc>
                <a:tc hMerge="1"/>
                <a:tc hMerge="1"/>
                <a:tc hMerge="1"/>
                <a:tc hMerge="1"/>
                <a:tc hMerge="1"/>
                <a:tc hMerge="1"/>
                <a:tc hMerge="1"/>
                <a:tc hMerge="1"/>
              </a:tr>
              <a:tr h="1290200">
                <a:tc>
                  <a:txBody>
                    <a:bodyPr/>
                    <a:lstStyle/>
                    <a:p>
                      <a:pPr indent="0" lvl="0" marL="0" marR="0" rtl="0" algn="l">
                        <a:spcBef>
                          <a:spcPts val="0"/>
                        </a:spcBef>
                        <a:spcAft>
                          <a:spcPts val="0"/>
                        </a:spcAft>
                        <a:buClr>
                          <a:schemeClr val="lt1"/>
                        </a:buClr>
                        <a:buSzPts val="1200"/>
                        <a:buFont typeface="Times New Roman"/>
                        <a:buNone/>
                      </a:pPr>
                      <a:r>
                        <a:rPr lang="en-US" sz="1200">
                          <a:solidFill>
                            <a:schemeClr val="lt1"/>
                          </a:solidFill>
                          <a:latin typeface="Times New Roman"/>
                          <a:ea typeface="Times New Roman"/>
                          <a:cs typeface="Times New Roman"/>
                          <a:sym typeface="Times New Roman"/>
                        </a:rPr>
                        <a:t>3rd</a:t>
                      </a:r>
                      <a:endParaRPr sz="1200">
                        <a:latin typeface="Times New Roman"/>
                        <a:ea typeface="Times New Roman"/>
                        <a:cs typeface="Times New Roman"/>
                        <a:sym typeface="Times New Roman"/>
                      </a:endParaRPr>
                    </a:p>
                  </a:txBody>
                  <a:tcPr marT="45725" marB="45725" marR="91450" marL="91450">
                    <a:solidFill>
                      <a:schemeClr val="accent2"/>
                    </a:solidFill>
                  </a:tcPr>
                </a:tc>
                <a:tc gridSpan="8">
                  <a:txBody>
                    <a:bodyPr/>
                    <a:lstStyle/>
                    <a:p>
                      <a:pPr indent="-171450" lvl="0" marL="171450" marR="0" rtl="0" algn="l">
                        <a:lnSpc>
                          <a:spcPct val="150000"/>
                        </a:lnSpc>
                        <a:spcBef>
                          <a:spcPts val="0"/>
                        </a:spcBef>
                        <a:spcAft>
                          <a:spcPts val="0"/>
                        </a:spcAft>
                        <a:buClr>
                          <a:schemeClr val="dk1"/>
                        </a:buClr>
                        <a:buSzPts val="1200"/>
                        <a:buFont typeface="Arial"/>
                        <a:buChar char="•"/>
                      </a:pPr>
                      <a:r>
                        <a:rPr lang="en-US" sz="1200">
                          <a:latin typeface="Times New Roman"/>
                          <a:ea typeface="Times New Roman"/>
                          <a:cs typeface="Times New Roman"/>
                          <a:sym typeface="Times New Roman"/>
                        </a:rPr>
                        <a:t>Studying about how the Discord bots function</a:t>
                      </a:r>
                      <a:endParaRPr sz="1200">
                        <a:latin typeface="Times New Roman"/>
                        <a:ea typeface="Times New Roman"/>
                        <a:cs typeface="Times New Roman"/>
                        <a:sym typeface="Times New Roman"/>
                      </a:endParaRPr>
                    </a:p>
                    <a:p>
                      <a:pPr indent="-171450" lvl="0" marL="171450" marR="0" rtl="0" algn="l">
                        <a:lnSpc>
                          <a:spcPct val="150000"/>
                        </a:lnSpc>
                        <a:spcBef>
                          <a:spcPts val="0"/>
                        </a:spcBef>
                        <a:spcAft>
                          <a:spcPts val="0"/>
                        </a:spcAft>
                        <a:buClr>
                          <a:schemeClr val="dk1"/>
                        </a:buClr>
                        <a:buSzPts val="1200"/>
                        <a:buFont typeface="Arial"/>
                        <a:buChar char="•"/>
                      </a:pPr>
                      <a:r>
                        <a:rPr lang="en-US" sz="1200">
                          <a:latin typeface="Times New Roman"/>
                          <a:ea typeface="Times New Roman"/>
                          <a:cs typeface="Times New Roman"/>
                          <a:sym typeface="Times New Roman"/>
                        </a:rPr>
                        <a:t>Get to know the basic of coding using Python (discord module)</a:t>
                      </a:r>
                      <a:endParaRPr sz="1200">
                        <a:latin typeface="Times New Roman"/>
                        <a:ea typeface="Times New Roman"/>
                        <a:cs typeface="Times New Roman"/>
                        <a:sym typeface="Times New Roman"/>
                      </a:endParaRPr>
                    </a:p>
                    <a:p>
                      <a:pPr indent="-171450" lvl="0" marL="171450" marR="0" rtl="0" algn="l">
                        <a:lnSpc>
                          <a:spcPct val="150000"/>
                        </a:lnSpc>
                        <a:spcBef>
                          <a:spcPts val="0"/>
                        </a:spcBef>
                        <a:spcAft>
                          <a:spcPts val="0"/>
                        </a:spcAft>
                        <a:buClr>
                          <a:schemeClr val="dk1"/>
                        </a:buClr>
                        <a:buSzPts val="1200"/>
                        <a:buFont typeface="Arial"/>
                        <a:buChar char="•"/>
                      </a:pPr>
                      <a:r>
                        <a:rPr lang="en-US" sz="1200">
                          <a:latin typeface="Times New Roman"/>
                          <a:ea typeface="Times New Roman"/>
                          <a:cs typeface="Times New Roman"/>
                          <a:sym typeface="Times New Roman"/>
                        </a:rPr>
                        <a:t>Grouping up to start discussing about how to make it work like what we expected</a:t>
                      </a:r>
                      <a:endParaRPr sz="1200">
                        <a:latin typeface="Times New Roman"/>
                        <a:ea typeface="Times New Roman"/>
                        <a:cs typeface="Times New Roman"/>
                        <a:sym typeface="Times New Roman"/>
                      </a:endParaRPr>
                    </a:p>
                  </a:txBody>
                  <a:tcPr marT="45725" marB="45725" marR="91450" marL="91450">
                    <a:solidFill>
                      <a:srgbClr val="A5A5A5"/>
                    </a:solidFill>
                  </a:tcPr>
                </a:tc>
                <a:tc hMerge="1"/>
                <a:tc hMerge="1"/>
                <a:tc hMerge="1"/>
                <a:tc hMerge="1"/>
                <a:tc hMerge="1"/>
                <a:tc hMerge="1"/>
                <a:tc hMerge="1"/>
              </a:tr>
              <a:tr h="1537025">
                <a:tc>
                  <a:txBody>
                    <a:bodyPr/>
                    <a:lstStyle/>
                    <a:p>
                      <a:pPr indent="0" lvl="0" marL="0" marR="0" rtl="0" algn="l">
                        <a:spcBef>
                          <a:spcPts val="0"/>
                        </a:spcBef>
                        <a:spcAft>
                          <a:spcPts val="0"/>
                        </a:spcAft>
                        <a:buClr>
                          <a:schemeClr val="lt1"/>
                        </a:buClr>
                        <a:buSzPts val="1200"/>
                        <a:buFont typeface="Times New Roman"/>
                        <a:buNone/>
                      </a:pPr>
                      <a:r>
                        <a:rPr lang="en-US" sz="1200">
                          <a:solidFill>
                            <a:schemeClr val="lt1"/>
                          </a:solidFill>
                          <a:latin typeface="Times New Roman"/>
                          <a:ea typeface="Times New Roman"/>
                          <a:cs typeface="Times New Roman"/>
                          <a:sym typeface="Times New Roman"/>
                        </a:rPr>
                        <a:t>4th</a:t>
                      </a:r>
                      <a:endParaRPr sz="1200">
                        <a:latin typeface="Times New Roman"/>
                        <a:ea typeface="Times New Roman"/>
                        <a:cs typeface="Times New Roman"/>
                        <a:sym typeface="Times New Roman"/>
                      </a:endParaRPr>
                    </a:p>
                  </a:txBody>
                  <a:tcPr marT="45725" marB="45725" marR="91450" marL="91450">
                    <a:solidFill>
                      <a:schemeClr val="accent2"/>
                    </a:solidFill>
                  </a:tcPr>
                </a:tc>
                <a:tc>
                  <a:txBody>
                    <a:bodyPr/>
                    <a:lstStyle/>
                    <a:p>
                      <a:pPr indent="0" lvl="0" marL="0" marR="0" rtl="0" algn="l">
                        <a:lnSpc>
                          <a:spcPct val="115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Explain the tasks and give them to team members.</a:t>
                      </a:r>
                      <a:endParaRPr sz="1200">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Support Khánh in bot development</a:t>
                      </a:r>
                      <a:endParaRPr sz="1200">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lnSpc>
                          <a:spcPct val="115000"/>
                        </a:lnSpc>
                        <a:spcBef>
                          <a:spcPts val="0"/>
                        </a:spcBef>
                        <a:spcAft>
                          <a:spcPts val="0"/>
                        </a:spcAft>
                        <a:buClr>
                          <a:schemeClr val="dk1"/>
                        </a:buClr>
                        <a:buSzPts val="1200"/>
                        <a:buFont typeface="Century Gothic"/>
                        <a:buNone/>
                      </a:pPr>
                      <a:r>
                        <a:t/>
                      </a:r>
                      <a:endParaRPr sz="1200">
                        <a:latin typeface="Times New Roman"/>
                        <a:ea typeface="Times New Roman"/>
                        <a:cs typeface="Times New Roman"/>
                        <a:sym typeface="Times New Roman"/>
                      </a:endParaRPr>
                    </a:p>
                  </a:txBody>
                  <a:tcPr marT="45725" marB="45725" marR="91450" marL="91450">
                    <a:solidFill>
                      <a:srgbClr val="A5A5A5"/>
                    </a:solidFill>
                  </a:tcPr>
                </a:tc>
                <a:tc gridSpan="2">
                  <a:txBody>
                    <a:bodyPr/>
                    <a:lstStyle/>
                    <a:p>
                      <a:pPr indent="0" lvl="0" marL="0" marR="0" rtl="0" algn="l">
                        <a:lnSpc>
                          <a:spcPct val="115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Start developing.</a:t>
                      </a:r>
                      <a:endParaRPr sz="1200">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Self-study in order to add some other features in the future</a:t>
                      </a:r>
                      <a:endParaRPr sz="1200">
                        <a:latin typeface="Times New Roman"/>
                        <a:ea typeface="Times New Roman"/>
                        <a:cs typeface="Times New Roman"/>
                        <a:sym typeface="Times New Roman"/>
                      </a:endParaRPr>
                    </a:p>
                  </a:txBody>
                  <a:tcPr marT="45725" marB="45725" marR="91450" marL="91450">
                    <a:solidFill>
                      <a:srgbClr val="A5A5A5"/>
                    </a:solidFill>
                  </a:tcPr>
                </a:tc>
                <a:tc hMerge="1"/>
                <a:tc gridSpan="2">
                  <a:txBody>
                    <a:bodyPr/>
                    <a:lstStyle/>
                    <a:p>
                      <a:pPr indent="0" lvl="0" marL="0" marR="0" rtl="0" algn="l">
                        <a:lnSpc>
                          <a:spcPct val="115000"/>
                        </a:lnSpc>
                        <a:spcBef>
                          <a:spcPts val="0"/>
                        </a:spcBef>
                        <a:spcAft>
                          <a:spcPts val="0"/>
                        </a:spcAft>
                        <a:buClr>
                          <a:schemeClr val="dk1"/>
                        </a:buClr>
                        <a:buSzPts val="1200"/>
                        <a:buFont typeface="Century Gothic"/>
                        <a:buNone/>
                      </a:pPr>
                      <a:r>
                        <a:rPr lang="en-US" sz="1200">
                          <a:latin typeface="Times New Roman"/>
                          <a:ea typeface="Times New Roman"/>
                          <a:cs typeface="Times New Roman"/>
                          <a:sym typeface="Times New Roman"/>
                        </a:rPr>
                        <a:t>Start developing. </a:t>
                      </a:r>
                      <a:endParaRPr sz="1200">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200"/>
                        <a:buFont typeface="Century Gothic"/>
                        <a:buNone/>
                      </a:pPr>
                      <a:r>
                        <a:rPr lang="en-US" sz="1200">
                          <a:latin typeface="Times New Roman"/>
                          <a:ea typeface="Times New Roman"/>
                          <a:cs typeface="Times New Roman"/>
                          <a:sym typeface="Times New Roman"/>
                        </a:rPr>
                        <a:t>Spend time trying some popular bot on Discord.</a:t>
                      </a:r>
                      <a:endParaRPr sz="1200">
                        <a:latin typeface="Times New Roman"/>
                        <a:ea typeface="Times New Roman"/>
                        <a:cs typeface="Times New Roman"/>
                        <a:sym typeface="Times New Roman"/>
                      </a:endParaRPr>
                    </a:p>
                  </a:txBody>
                  <a:tcPr marT="45725" marB="45725" marR="91450" marL="91450">
                    <a:solidFill>
                      <a:srgbClr val="A5A5A5"/>
                    </a:solidFill>
                  </a:tcPr>
                </a:tc>
                <a:tc hMerge="1"/>
                <a:tc gridSpan="2">
                  <a:txBody>
                    <a:bodyPr/>
                    <a:lstStyle/>
                    <a:p>
                      <a:pPr indent="0" lvl="0" marL="0" marR="0" rtl="0" algn="l">
                        <a:lnSpc>
                          <a:spcPct val="115000"/>
                        </a:lnSpc>
                        <a:spcBef>
                          <a:spcPts val="0"/>
                        </a:spcBef>
                        <a:spcAft>
                          <a:spcPts val="0"/>
                        </a:spcAft>
                        <a:buClr>
                          <a:schemeClr val="dk1"/>
                        </a:buClr>
                        <a:buSzPts val="1200"/>
                        <a:buFont typeface="Century Gothic"/>
                        <a:buNone/>
                      </a:pPr>
                      <a:r>
                        <a:rPr lang="en-US" sz="1200">
                          <a:latin typeface="Times New Roman"/>
                          <a:ea typeface="Times New Roman"/>
                          <a:cs typeface="Times New Roman"/>
                          <a:sym typeface="Times New Roman"/>
                        </a:rPr>
                        <a:t>Support Quang to explain and giving tasks to team members</a:t>
                      </a:r>
                      <a:endParaRPr sz="1200">
                        <a:latin typeface="Times New Roman"/>
                        <a:ea typeface="Times New Roman"/>
                        <a:cs typeface="Times New Roman"/>
                        <a:sym typeface="Times New Roman"/>
                      </a:endParaRPr>
                    </a:p>
                  </a:txBody>
                  <a:tcPr marT="45725" marB="45725" marR="91450" marL="91450">
                    <a:solidFill>
                      <a:srgbClr val="A5A5A5"/>
                    </a:solidFill>
                  </a:tcPr>
                </a:tc>
                <a:tc hMerge="1"/>
              </a:tr>
              <a:tr h="1234675">
                <a:tc>
                  <a:txBody>
                    <a:bodyPr/>
                    <a:lstStyle/>
                    <a:p>
                      <a:pPr indent="0" lvl="0" marL="0" marR="0" rtl="0" algn="l">
                        <a:spcBef>
                          <a:spcPts val="0"/>
                        </a:spcBef>
                        <a:spcAft>
                          <a:spcPts val="0"/>
                        </a:spcAft>
                        <a:buClr>
                          <a:schemeClr val="lt1"/>
                        </a:buClr>
                        <a:buSzPts val="1200"/>
                        <a:buFont typeface="Times New Roman"/>
                        <a:buNone/>
                      </a:pPr>
                      <a:r>
                        <a:rPr lang="en-US" sz="1200">
                          <a:solidFill>
                            <a:schemeClr val="lt1"/>
                          </a:solidFill>
                          <a:latin typeface="Times New Roman"/>
                          <a:ea typeface="Times New Roman"/>
                          <a:cs typeface="Times New Roman"/>
                          <a:sym typeface="Times New Roman"/>
                        </a:rPr>
                        <a:t>5th</a:t>
                      </a:r>
                      <a:endParaRPr sz="1200">
                        <a:latin typeface="Times New Roman"/>
                        <a:ea typeface="Times New Roman"/>
                        <a:cs typeface="Times New Roman"/>
                        <a:sym typeface="Times New Roman"/>
                      </a:endParaRPr>
                    </a:p>
                  </a:txBody>
                  <a:tcPr marT="45725" marB="45725" marR="91450" marL="91450">
                    <a:solidFill>
                      <a:schemeClr val="accent2"/>
                    </a:solidFill>
                  </a:tcPr>
                </a:tc>
                <a:tc>
                  <a:txBody>
                    <a:bodyPr/>
                    <a:lstStyle/>
                    <a:p>
                      <a:pPr indent="0" lvl="0" marL="0" marR="0" rtl="0" algn="l">
                        <a:lnSpc>
                          <a:spcPct val="115000"/>
                        </a:lnSpc>
                        <a:spcBef>
                          <a:spcPts val="0"/>
                        </a:spcBef>
                        <a:spcAft>
                          <a:spcPts val="0"/>
                        </a:spcAft>
                        <a:buNone/>
                      </a:pPr>
                      <a:r>
                        <a:rPr lang="en-US" sz="1200">
                          <a:latin typeface="Times New Roman"/>
                          <a:ea typeface="Times New Roman"/>
                          <a:cs typeface="Times New Roman"/>
                          <a:sym typeface="Times New Roman"/>
                        </a:rPr>
                        <a:t>Spending time discussing about features to add in.</a:t>
                      </a:r>
                      <a:endParaRPr sz="1200">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lnSpc>
                          <a:spcPct val="115000"/>
                        </a:lnSpc>
                        <a:spcBef>
                          <a:spcPts val="0"/>
                        </a:spcBef>
                        <a:spcAft>
                          <a:spcPts val="0"/>
                        </a:spcAft>
                        <a:buNone/>
                      </a:pPr>
                      <a:r>
                        <a:t/>
                      </a:r>
                      <a:endParaRPr sz="1200">
                        <a:latin typeface="Times New Roman"/>
                        <a:ea typeface="Times New Roman"/>
                        <a:cs typeface="Times New Roman"/>
                        <a:sym typeface="Times New Roman"/>
                      </a:endParaRPr>
                    </a:p>
                  </a:txBody>
                  <a:tcPr marT="45725" marB="45725" marR="91450" marL="91450">
                    <a:solidFill>
                      <a:srgbClr val="A5A5A5"/>
                    </a:solidFill>
                  </a:tcPr>
                </a:tc>
                <a:tc gridSpan="2">
                  <a:txBody>
                    <a:bodyPr/>
                    <a:lstStyle/>
                    <a:p>
                      <a:pPr indent="0" lvl="0" marL="0" marR="0" rtl="0" algn="l">
                        <a:lnSpc>
                          <a:spcPct val="115000"/>
                        </a:lnSpc>
                        <a:spcBef>
                          <a:spcPts val="0"/>
                        </a:spcBef>
                        <a:spcAft>
                          <a:spcPts val="0"/>
                        </a:spcAft>
                        <a:buNone/>
                      </a:pPr>
                      <a:r>
                        <a:rPr lang="en-US" sz="1200">
                          <a:latin typeface="Times New Roman"/>
                          <a:ea typeface="Times New Roman"/>
                          <a:cs typeface="Times New Roman"/>
                          <a:sym typeface="Times New Roman"/>
                        </a:rPr>
                        <a:t>Finish some of the </a:t>
                      </a:r>
                      <a:r>
                        <a:rPr lang="en-US" sz="1200">
                          <a:latin typeface="Times New Roman"/>
                          <a:ea typeface="Times New Roman"/>
                          <a:cs typeface="Times New Roman"/>
                          <a:sym typeface="Times New Roman"/>
                        </a:rPr>
                        <a:t>simplest</a:t>
                      </a:r>
                      <a:r>
                        <a:rPr lang="en-US" sz="1200">
                          <a:latin typeface="Times New Roman"/>
                          <a:ea typeface="Times New Roman"/>
                          <a:cs typeface="Times New Roman"/>
                          <a:sym typeface="Times New Roman"/>
                        </a:rPr>
                        <a:t> features of the bot</a:t>
                      </a:r>
                      <a:endParaRPr sz="1200">
                        <a:latin typeface="Times New Roman"/>
                        <a:ea typeface="Times New Roman"/>
                        <a:cs typeface="Times New Roman"/>
                        <a:sym typeface="Times New Roman"/>
                      </a:endParaRPr>
                    </a:p>
                  </a:txBody>
                  <a:tcPr marT="45725" marB="45725" marR="91450" marL="91450">
                    <a:solidFill>
                      <a:srgbClr val="A5A5A5"/>
                    </a:solidFill>
                  </a:tcPr>
                </a:tc>
                <a:tc hMerge="1"/>
                <a:tc gridSpan="2">
                  <a:txBody>
                    <a:bodyPr/>
                    <a:lstStyle/>
                    <a:p>
                      <a:pPr indent="0" lvl="0" marL="0" marR="0" rtl="0" algn="l">
                        <a:lnSpc>
                          <a:spcPct val="115000"/>
                        </a:lnSpc>
                        <a:spcBef>
                          <a:spcPts val="0"/>
                        </a:spcBef>
                        <a:spcAft>
                          <a:spcPts val="0"/>
                        </a:spcAft>
                        <a:buNone/>
                      </a:pPr>
                      <a:r>
                        <a:rPr lang="en-US" sz="1200">
                          <a:latin typeface="Times New Roman"/>
                          <a:ea typeface="Times New Roman"/>
                          <a:cs typeface="Times New Roman"/>
                          <a:sym typeface="Times New Roman"/>
                        </a:rPr>
                        <a:t>Help Khanh with adding features for the bot.</a:t>
                      </a:r>
                      <a:endParaRPr sz="1200">
                        <a:latin typeface="Times New Roman"/>
                        <a:ea typeface="Times New Roman"/>
                        <a:cs typeface="Times New Roman"/>
                        <a:sym typeface="Times New Roman"/>
                      </a:endParaRPr>
                    </a:p>
                  </a:txBody>
                  <a:tcPr marT="45725" marB="45725" marR="91450" marL="91450">
                    <a:solidFill>
                      <a:srgbClr val="A5A5A5"/>
                    </a:solidFill>
                  </a:tcPr>
                </a:tc>
                <a:tc hMerge="1"/>
                <a:tc gridSpan="2">
                  <a:txBody>
                    <a:bodyPr/>
                    <a:lstStyle/>
                    <a:p>
                      <a:pPr indent="0" lvl="0" marL="0" marR="0" rtl="0" algn="l">
                        <a:lnSpc>
                          <a:spcPct val="115000"/>
                        </a:lnSpc>
                        <a:spcBef>
                          <a:spcPts val="0"/>
                        </a:spcBef>
                        <a:spcAft>
                          <a:spcPts val="0"/>
                        </a:spcAft>
                        <a:buNone/>
                      </a:pPr>
                      <a:r>
                        <a:rPr lang="en-US" sz="1200">
                          <a:latin typeface="Times New Roman"/>
                          <a:ea typeface="Times New Roman"/>
                          <a:cs typeface="Times New Roman"/>
                          <a:sym typeface="Times New Roman"/>
                        </a:rPr>
                        <a:t>Suggest and showing the variety of discord bot features to add in our bot</a:t>
                      </a:r>
                      <a:endParaRPr sz="1200">
                        <a:latin typeface="Times New Roman"/>
                        <a:ea typeface="Times New Roman"/>
                        <a:cs typeface="Times New Roman"/>
                        <a:sym typeface="Times New Roman"/>
                      </a:endParaRPr>
                    </a:p>
                  </a:txBody>
                  <a:tcPr marT="45725" marB="45725" marR="91450" marL="91450">
                    <a:solidFill>
                      <a:srgbClr val="A5A5A5"/>
                    </a:solidFill>
                  </a:tcPr>
                </a:tc>
                <a:tc hMerge="1"/>
              </a:tr>
              <a:tr h="1236325">
                <a:tc>
                  <a:txBody>
                    <a:bodyPr/>
                    <a:lstStyle/>
                    <a:p>
                      <a:pPr indent="0" lvl="0" marL="0" marR="0" rtl="0" algn="l">
                        <a:spcBef>
                          <a:spcPts val="0"/>
                        </a:spcBef>
                        <a:spcAft>
                          <a:spcPts val="0"/>
                        </a:spcAft>
                        <a:buClr>
                          <a:schemeClr val="lt1"/>
                        </a:buClr>
                        <a:buSzPts val="1200"/>
                        <a:buFont typeface="Times New Roman"/>
                        <a:buNone/>
                      </a:pPr>
                      <a:r>
                        <a:rPr lang="en-US" sz="1200">
                          <a:solidFill>
                            <a:schemeClr val="lt1"/>
                          </a:solidFill>
                          <a:latin typeface="Times New Roman"/>
                          <a:ea typeface="Times New Roman"/>
                          <a:cs typeface="Times New Roman"/>
                          <a:sym typeface="Times New Roman"/>
                        </a:rPr>
                        <a:t>6th</a:t>
                      </a:r>
                      <a:endParaRPr sz="1200">
                        <a:latin typeface="Times New Roman"/>
                        <a:ea typeface="Times New Roman"/>
                        <a:cs typeface="Times New Roman"/>
                        <a:sym typeface="Times New Roman"/>
                      </a:endParaRPr>
                    </a:p>
                  </a:txBody>
                  <a:tcPr marT="45725" marB="45725" marR="91450" marL="91450">
                    <a:solidFill>
                      <a:schemeClr val="accent2"/>
                    </a:solidFill>
                  </a:tcPr>
                </a:tc>
                <a:tc>
                  <a:txBody>
                    <a:bodyPr/>
                    <a:lstStyle/>
                    <a:p>
                      <a:pPr indent="0" lvl="0" marL="0" marR="0" rtl="0" algn="l">
                        <a:lnSpc>
                          <a:spcPct val="115000"/>
                        </a:lnSpc>
                        <a:spcBef>
                          <a:spcPts val="0"/>
                        </a:spcBef>
                        <a:spcAft>
                          <a:spcPts val="0"/>
                        </a:spcAft>
                        <a:buNone/>
                      </a:pPr>
                      <a:r>
                        <a:rPr lang="en-US" sz="1200">
                          <a:latin typeface="Times New Roman"/>
                          <a:ea typeface="Times New Roman"/>
                          <a:cs typeface="Times New Roman"/>
                          <a:sym typeface="Times New Roman"/>
                        </a:rPr>
                        <a:t>Quite confused about what to do because the bot doesn’t work like we expected</a:t>
                      </a:r>
                      <a:endParaRPr sz="1200">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lnSpc>
                          <a:spcPct val="115000"/>
                        </a:lnSpc>
                        <a:spcBef>
                          <a:spcPts val="0"/>
                        </a:spcBef>
                        <a:spcAft>
                          <a:spcPts val="0"/>
                        </a:spcAft>
                        <a:buNone/>
                      </a:pPr>
                      <a:r>
                        <a:rPr lang="en-US" sz="1200">
                          <a:latin typeface="Times New Roman"/>
                          <a:ea typeface="Times New Roman"/>
                          <a:cs typeface="Times New Roman"/>
                          <a:sym typeface="Times New Roman"/>
                        </a:rPr>
                        <a:t>The bot seems malfunctioning at first so we tried to fix it.</a:t>
                      </a:r>
                      <a:endParaRPr sz="1200">
                        <a:latin typeface="Times New Roman"/>
                        <a:ea typeface="Times New Roman"/>
                        <a:cs typeface="Times New Roman"/>
                        <a:sym typeface="Times New Roman"/>
                      </a:endParaRPr>
                    </a:p>
                  </a:txBody>
                  <a:tcPr marT="45725" marB="45725" marR="91450" marL="91450">
                    <a:solidFill>
                      <a:srgbClr val="A5A5A5"/>
                    </a:solidFill>
                  </a:tcPr>
                </a:tc>
                <a:tc gridSpan="2">
                  <a:txBody>
                    <a:bodyPr/>
                    <a:lstStyle/>
                    <a:p>
                      <a:pPr indent="0" lvl="0" marL="0" marR="0" rtl="0" algn="l">
                        <a:lnSpc>
                          <a:spcPct val="115000"/>
                        </a:lnSpc>
                        <a:spcBef>
                          <a:spcPts val="0"/>
                        </a:spcBef>
                        <a:spcAft>
                          <a:spcPts val="0"/>
                        </a:spcAft>
                        <a:buNone/>
                      </a:pPr>
                      <a:r>
                        <a:rPr lang="en-US" sz="1200">
                          <a:latin typeface="Times New Roman"/>
                          <a:ea typeface="Times New Roman"/>
                          <a:cs typeface="Times New Roman"/>
                          <a:sym typeface="Times New Roman"/>
                        </a:rPr>
                        <a:t>Ran into some problems while developing.</a:t>
                      </a:r>
                      <a:endParaRPr sz="1200">
                        <a:latin typeface="Times New Roman"/>
                        <a:ea typeface="Times New Roman"/>
                        <a:cs typeface="Times New Roman"/>
                        <a:sym typeface="Times New Roman"/>
                      </a:endParaRPr>
                    </a:p>
                  </a:txBody>
                  <a:tcPr marT="45725" marB="45725" marR="91450" marL="91450">
                    <a:solidFill>
                      <a:srgbClr val="A5A5A5"/>
                    </a:solidFill>
                  </a:tcPr>
                </a:tc>
                <a:tc hMerge="1"/>
                <a:tc gridSpan="2">
                  <a:txBody>
                    <a:bodyPr/>
                    <a:lstStyle/>
                    <a:p>
                      <a:pPr indent="0" lvl="0" marL="0" marR="0" rtl="0" algn="l">
                        <a:lnSpc>
                          <a:spcPct val="115000"/>
                        </a:lnSpc>
                        <a:spcBef>
                          <a:spcPts val="0"/>
                        </a:spcBef>
                        <a:spcAft>
                          <a:spcPts val="0"/>
                        </a:spcAft>
                        <a:buNone/>
                      </a:pPr>
                      <a:r>
                        <a:rPr lang="en-US" sz="1200">
                          <a:latin typeface="Times New Roman"/>
                          <a:ea typeface="Times New Roman"/>
                          <a:cs typeface="Times New Roman"/>
                          <a:sym typeface="Times New Roman"/>
                        </a:rPr>
                        <a:t>Still try to find more functions for the bot.</a:t>
                      </a:r>
                      <a:endParaRPr sz="1200">
                        <a:latin typeface="Times New Roman"/>
                        <a:ea typeface="Times New Roman"/>
                        <a:cs typeface="Times New Roman"/>
                        <a:sym typeface="Times New Roman"/>
                      </a:endParaRPr>
                    </a:p>
                  </a:txBody>
                  <a:tcPr marT="45725" marB="45725" marR="91450" marL="91450">
                    <a:solidFill>
                      <a:srgbClr val="A5A5A5"/>
                    </a:solidFill>
                  </a:tcPr>
                </a:tc>
                <a:tc hMerge="1"/>
                <a:tc gridSpan="2">
                  <a:txBody>
                    <a:bodyPr/>
                    <a:lstStyle/>
                    <a:p>
                      <a:pPr indent="0" lvl="0" marL="0" marR="0" rtl="0" algn="l">
                        <a:lnSpc>
                          <a:spcPct val="115000"/>
                        </a:lnSpc>
                        <a:spcBef>
                          <a:spcPts val="0"/>
                        </a:spcBef>
                        <a:spcAft>
                          <a:spcPts val="0"/>
                        </a:spcAft>
                        <a:buNone/>
                      </a:pPr>
                      <a:r>
                        <a:rPr lang="en-US" sz="1200">
                          <a:latin typeface="Times New Roman"/>
                          <a:ea typeface="Times New Roman"/>
                          <a:cs typeface="Times New Roman"/>
                          <a:sym typeface="Times New Roman"/>
                        </a:rPr>
                        <a:t>Help Quang and Khanh solve the problems while making the bot</a:t>
                      </a:r>
                      <a:endParaRPr sz="1200">
                        <a:latin typeface="Times New Roman"/>
                        <a:ea typeface="Times New Roman"/>
                        <a:cs typeface="Times New Roman"/>
                        <a:sym typeface="Times New Roman"/>
                      </a:endParaRPr>
                    </a:p>
                  </a:txBody>
                  <a:tcPr marT="45725" marB="45725" marR="91450" marL="91450">
                    <a:solidFill>
                      <a:srgbClr val="A5A5A5"/>
                    </a:solidFill>
                  </a:tcPr>
                </a:tc>
                <a:tc hMerge="1"/>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548640" y="928191"/>
            <a:ext cx="5760600" cy="1981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000"/>
              <a:buFont typeface="Times New Roman"/>
              <a:buNone/>
            </a:pPr>
            <a:r>
              <a:t/>
            </a:r>
            <a:endParaRPr/>
          </a:p>
        </p:txBody>
      </p:sp>
      <p:graphicFrame>
        <p:nvGraphicFramePr>
          <p:cNvPr id="161" name="Google Shape;161;p26"/>
          <p:cNvGraphicFramePr/>
          <p:nvPr/>
        </p:nvGraphicFramePr>
        <p:xfrm>
          <a:off x="0" y="1532694"/>
          <a:ext cx="3000000" cy="3000000"/>
        </p:xfrm>
        <a:graphic>
          <a:graphicData uri="http://schemas.openxmlformats.org/drawingml/2006/table">
            <a:tbl>
              <a:tblPr bandRow="1" firstRow="1">
                <a:noFill/>
                <a:tableStyleId>{66D791A7-9742-44F1-AEDF-4BB5BFB1F236}</a:tableStyleId>
              </a:tblPr>
              <a:tblGrid>
                <a:gridCol w="487175"/>
                <a:gridCol w="1290225"/>
                <a:gridCol w="1312175"/>
                <a:gridCol w="1396900"/>
                <a:gridCol w="1228525"/>
                <a:gridCol w="1143000"/>
              </a:tblGrid>
              <a:tr h="1216975">
                <a:tc>
                  <a:txBody>
                    <a:bodyPr/>
                    <a:lstStyle/>
                    <a:p>
                      <a:pPr indent="0" lvl="0" marL="0" marR="0" rtl="0" algn="l">
                        <a:spcBef>
                          <a:spcPts val="0"/>
                        </a:spcBef>
                        <a:spcAft>
                          <a:spcPts val="0"/>
                        </a:spcAft>
                        <a:buNone/>
                      </a:pPr>
                      <a:r>
                        <a:rPr b="0" lang="en-US" sz="1200">
                          <a:latin typeface="Times New Roman"/>
                          <a:ea typeface="Times New Roman"/>
                          <a:cs typeface="Times New Roman"/>
                          <a:sym typeface="Times New Roman"/>
                        </a:rPr>
                        <a:t>8th</a:t>
                      </a:r>
                      <a:endParaRPr/>
                    </a:p>
                  </a:txBody>
                  <a:tcPr marT="45725" marB="45725" marR="91450" marL="91450">
                    <a:solidFill>
                      <a:schemeClr val="accent2"/>
                    </a:solidFill>
                  </a:tcPr>
                </a:tc>
                <a:tc gridSpan="5">
                  <a:txBody>
                    <a:bodyPr/>
                    <a:lstStyle/>
                    <a:p>
                      <a:pPr indent="0" lvl="0" marL="0" marR="0" rtl="0" algn="ctr">
                        <a:spcBef>
                          <a:spcPts val="0"/>
                        </a:spcBef>
                        <a:spcAft>
                          <a:spcPts val="0"/>
                        </a:spcAft>
                        <a:buNone/>
                      </a:pPr>
                      <a:r>
                        <a:t/>
                      </a:r>
                      <a:endParaRPr b="0" sz="12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0" sz="12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0" lang="en-US" sz="1200">
                          <a:solidFill>
                            <a:schemeClr val="dk1"/>
                          </a:solidFill>
                          <a:latin typeface="Times New Roman"/>
                          <a:ea typeface="Times New Roman"/>
                          <a:cs typeface="Times New Roman"/>
                          <a:sym typeface="Times New Roman"/>
                        </a:rPr>
                        <a:t>Study for the tests but still spend some time to look in the projects so that we don’t forget what to do</a:t>
                      </a:r>
                      <a:endParaRPr/>
                    </a:p>
                  </a:txBody>
                  <a:tcPr marT="45725" marB="45725" marR="91450" marL="91450">
                    <a:solidFill>
                      <a:srgbClr val="A5A5A5"/>
                    </a:solidFill>
                  </a:tcPr>
                </a:tc>
                <a:tc hMerge="1"/>
                <a:tc hMerge="1"/>
                <a:tc hMerge="1"/>
                <a:tc hMerge="1"/>
              </a:tr>
              <a:tr h="2521075">
                <a:tc>
                  <a:txBody>
                    <a:bodyPr/>
                    <a:lstStyle/>
                    <a:p>
                      <a:pPr indent="0" lvl="0" marL="0" marR="0" rtl="0" algn="l">
                        <a:spcBef>
                          <a:spcPts val="0"/>
                        </a:spcBef>
                        <a:spcAft>
                          <a:spcPts val="0"/>
                        </a:spcAft>
                        <a:buNone/>
                      </a:pPr>
                      <a:r>
                        <a:rPr b="0" lang="en-US" sz="1200">
                          <a:solidFill>
                            <a:schemeClr val="lt1"/>
                          </a:solidFill>
                          <a:latin typeface="Times New Roman"/>
                          <a:ea typeface="Times New Roman"/>
                          <a:cs typeface="Times New Roman"/>
                          <a:sym typeface="Times New Roman"/>
                        </a:rPr>
                        <a:t>9th</a:t>
                      </a:r>
                      <a:endParaRPr/>
                    </a:p>
                  </a:txBody>
                  <a:tcPr marT="45725" marB="45725" marR="91450" marL="91450">
                    <a:solidFill>
                      <a:schemeClr val="accent2"/>
                    </a:solidFill>
                  </a:tcPr>
                </a:tc>
                <a:tc>
                  <a:txBody>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Continue developing with Khánh.</a:t>
                      </a:r>
                      <a:endParaRPr sz="1200">
                        <a:latin typeface="Times New Roman"/>
                        <a:ea typeface="Times New Roman"/>
                        <a:cs typeface="Times New Roman"/>
                        <a:sym typeface="Times New Roman"/>
                      </a:endParaRPr>
                    </a:p>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Learn and taking notes while making so that I can make 1 myself in the future</a:t>
                      </a:r>
                      <a:endParaRPr sz="1200">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Make projects reports and presentation. Gather group members to give their reflections</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Developing with Quang, fixing some problems found.</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Testing to make sure that the bot do well.</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Help Huy on making reports and presentation, giving reflection</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r>
              <a:tr h="2317625">
                <a:tc>
                  <a:txBody>
                    <a:bodyPr/>
                    <a:lstStyle/>
                    <a:p>
                      <a:pPr indent="0" lvl="0" marL="0" marR="0" rtl="0" algn="l">
                        <a:spcBef>
                          <a:spcPts val="0"/>
                        </a:spcBef>
                        <a:spcAft>
                          <a:spcPts val="0"/>
                        </a:spcAft>
                        <a:buNone/>
                      </a:pPr>
                      <a:r>
                        <a:rPr b="0" lang="en-US" sz="1200">
                          <a:solidFill>
                            <a:schemeClr val="lt1"/>
                          </a:solidFill>
                          <a:latin typeface="Times New Roman"/>
                          <a:ea typeface="Times New Roman"/>
                          <a:cs typeface="Times New Roman"/>
                          <a:sym typeface="Times New Roman"/>
                        </a:rPr>
                        <a:t>10th</a:t>
                      </a:r>
                      <a:endParaRPr/>
                    </a:p>
                  </a:txBody>
                  <a:tcPr marT="45725" marB="45725" marR="91450" marL="91450">
                    <a:solidFill>
                      <a:schemeClr val="accent2"/>
                    </a:solidFill>
                  </a:tcPr>
                </a:tc>
                <a:tc>
                  <a:txBody>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Leave the bot to Khánh.</a:t>
                      </a:r>
                      <a:endParaRPr sz="1200">
                        <a:latin typeface="Times New Roman"/>
                        <a:ea typeface="Times New Roman"/>
                        <a:cs typeface="Times New Roman"/>
                        <a:sym typeface="Times New Roman"/>
                      </a:endParaRPr>
                    </a:p>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Help members prepare for the presentation. </a:t>
                      </a:r>
                      <a:endParaRPr sz="1200">
                        <a:latin typeface="Times New Roman"/>
                        <a:ea typeface="Times New Roman"/>
                        <a:cs typeface="Times New Roman"/>
                        <a:sym typeface="Times New Roman"/>
                      </a:endParaRPr>
                    </a:p>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Make a github website.</a:t>
                      </a:r>
                      <a:endParaRPr sz="1200">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Edit and make some changes for the IT world report. </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Adding some customize feature to the bot, make sure the bot running properly and stay online 24/7</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Helping Khanh for the final product.</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Start working on the Skills and jobs report</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r>
              <a:tr h="2317625">
                <a:tc>
                  <a:txBody>
                    <a:bodyPr/>
                    <a:lstStyle/>
                    <a:p>
                      <a:pPr indent="0" lvl="0" marL="0" marR="0" rtl="0" algn="l">
                        <a:spcBef>
                          <a:spcPts val="0"/>
                        </a:spcBef>
                        <a:spcAft>
                          <a:spcPts val="0"/>
                        </a:spcAft>
                        <a:buNone/>
                      </a:pPr>
                      <a:r>
                        <a:rPr b="0" lang="en-US" sz="1200">
                          <a:solidFill>
                            <a:schemeClr val="lt1"/>
                          </a:solidFill>
                          <a:latin typeface="Times New Roman"/>
                          <a:ea typeface="Times New Roman"/>
                          <a:cs typeface="Times New Roman"/>
                          <a:sym typeface="Times New Roman"/>
                        </a:rPr>
                        <a:t>11th</a:t>
                      </a:r>
                      <a:endParaRPr/>
                    </a:p>
                  </a:txBody>
                  <a:tcPr marT="45725" marB="45725" marR="91450" marL="91450">
                    <a:solidFill>
                      <a:schemeClr val="accent2"/>
                    </a:solidFill>
                  </a:tcPr>
                </a:tc>
                <a:tc>
                  <a:txBody>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Finish everything and start assemble the report.</a:t>
                      </a:r>
                      <a:endParaRPr sz="1200">
                        <a:latin typeface="Times New Roman"/>
                        <a:ea typeface="Times New Roman"/>
                        <a:cs typeface="Times New Roman"/>
                        <a:sym typeface="Times New Roman"/>
                      </a:endParaRPr>
                    </a:p>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Double check if there’s anything that need adjustments.</a:t>
                      </a:r>
                      <a:endParaRPr sz="1200">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Make sure everyone finish their own reflection then submit the report.</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Make sure everything working fine, present the bot to the group. Start to demonstrate the bot to members</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Finish everything. Final check before the presentation.</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lang="en-US" sz="1200">
                          <a:latin typeface="Times New Roman"/>
                          <a:ea typeface="Times New Roman"/>
                          <a:cs typeface="Times New Roman"/>
                          <a:sym typeface="Times New Roman"/>
                        </a:rPr>
                        <a:t>Finish everything and go through the report again for double checking then submit.</a:t>
                      </a:r>
                      <a:endParaRPr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r>
            </a:tbl>
          </a:graphicData>
        </a:graphic>
      </p:graphicFrame>
      <p:graphicFrame>
        <p:nvGraphicFramePr>
          <p:cNvPr id="162" name="Google Shape;162;p26"/>
          <p:cNvGraphicFramePr/>
          <p:nvPr/>
        </p:nvGraphicFramePr>
        <p:xfrm>
          <a:off x="3" y="0"/>
          <a:ext cx="3000000" cy="3000000"/>
        </p:xfrm>
        <a:graphic>
          <a:graphicData uri="http://schemas.openxmlformats.org/drawingml/2006/table">
            <a:tbl>
              <a:tblPr bandRow="1" firstRow="1">
                <a:noFill/>
                <a:tableStyleId>{66D791A7-9742-44F1-AEDF-4BB5BFB1F236}</a:tableStyleId>
              </a:tblPr>
              <a:tblGrid>
                <a:gridCol w="486650"/>
                <a:gridCol w="1290750"/>
                <a:gridCol w="1312175"/>
                <a:gridCol w="1396900"/>
                <a:gridCol w="1228525"/>
                <a:gridCol w="1143000"/>
              </a:tblGrid>
              <a:tr h="1554500">
                <a:tc>
                  <a:txBody>
                    <a:bodyPr/>
                    <a:lstStyle/>
                    <a:p>
                      <a:pPr indent="0" lvl="0" marL="0" marR="0" rtl="0" algn="l">
                        <a:spcBef>
                          <a:spcPts val="0"/>
                        </a:spcBef>
                        <a:spcAft>
                          <a:spcPts val="0"/>
                        </a:spcAft>
                        <a:buClr>
                          <a:schemeClr val="lt1"/>
                        </a:buClr>
                        <a:buSzPts val="1200"/>
                        <a:buFont typeface="Times New Roman"/>
                        <a:buNone/>
                      </a:pPr>
                      <a:r>
                        <a:rPr b="0" lang="en-US" sz="1200">
                          <a:solidFill>
                            <a:schemeClr val="lt1"/>
                          </a:solidFill>
                          <a:latin typeface="Times New Roman"/>
                          <a:ea typeface="Times New Roman"/>
                          <a:cs typeface="Times New Roman"/>
                          <a:sym typeface="Times New Roman"/>
                        </a:rPr>
                        <a:t>7th</a:t>
                      </a:r>
                      <a:endParaRPr b="0" sz="1200">
                        <a:latin typeface="Times New Roman"/>
                        <a:ea typeface="Times New Roman"/>
                        <a:cs typeface="Times New Roman"/>
                        <a:sym typeface="Times New Roman"/>
                      </a:endParaRPr>
                    </a:p>
                  </a:txBody>
                  <a:tcPr marT="45725" marB="45725" marR="91450" marL="91450">
                    <a:solidFill>
                      <a:schemeClr val="accent2"/>
                    </a:solidFill>
                  </a:tcPr>
                </a:tc>
                <a:tc>
                  <a:txBody>
                    <a:bodyPr/>
                    <a:lstStyle/>
                    <a:p>
                      <a:pPr indent="0" lvl="0" marL="0" marR="0" rtl="0" algn="l">
                        <a:spcBef>
                          <a:spcPts val="0"/>
                        </a:spcBef>
                        <a:spcAft>
                          <a:spcPts val="0"/>
                        </a:spcAft>
                        <a:buNone/>
                      </a:pPr>
                      <a:r>
                        <a:rPr b="0" lang="en-US" sz="1200">
                          <a:solidFill>
                            <a:schemeClr val="dk1"/>
                          </a:solidFill>
                          <a:latin typeface="Times New Roman"/>
                          <a:ea typeface="Times New Roman"/>
                          <a:cs typeface="Times New Roman"/>
                          <a:sym typeface="Times New Roman"/>
                        </a:rPr>
                        <a:t>Meeting.</a:t>
                      </a:r>
                      <a:endParaRPr sz="1200">
                        <a:latin typeface="Times New Roman"/>
                        <a:ea typeface="Times New Roman"/>
                        <a:cs typeface="Times New Roman"/>
                        <a:sym typeface="Times New Roman"/>
                      </a:endParaRPr>
                    </a:p>
                    <a:p>
                      <a:pPr indent="0" lvl="0" marL="0" marR="0" rtl="0" algn="l">
                        <a:spcBef>
                          <a:spcPts val="0"/>
                        </a:spcBef>
                        <a:spcAft>
                          <a:spcPts val="0"/>
                        </a:spcAft>
                        <a:buNone/>
                      </a:pPr>
                      <a:r>
                        <a:rPr b="0" lang="en-US" sz="1200">
                          <a:solidFill>
                            <a:schemeClr val="dk1"/>
                          </a:solidFill>
                          <a:latin typeface="Times New Roman"/>
                          <a:ea typeface="Times New Roman"/>
                          <a:cs typeface="Times New Roman"/>
                          <a:sym typeface="Times New Roman"/>
                        </a:rPr>
                        <a:t>Problems solved.</a:t>
                      </a:r>
                      <a:endParaRPr sz="1200">
                        <a:latin typeface="Times New Roman"/>
                        <a:ea typeface="Times New Roman"/>
                        <a:cs typeface="Times New Roman"/>
                        <a:sym typeface="Times New Roman"/>
                      </a:endParaRPr>
                    </a:p>
                    <a:p>
                      <a:pPr indent="0" lvl="0" marL="0" marR="0" rtl="0" algn="l">
                        <a:spcBef>
                          <a:spcPts val="0"/>
                        </a:spcBef>
                        <a:spcAft>
                          <a:spcPts val="0"/>
                        </a:spcAft>
                        <a:buNone/>
                      </a:pPr>
                      <a:r>
                        <a:rPr b="0" lang="en-US" sz="1200">
                          <a:solidFill>
                            <a:schemeClr val="dk1"/>
                          </a:solidFill>
                          <a:latin typeface="Times New Roman"/>
                          <a:ea typeface="Times New Roman"/>
                          <a:cs typeface="Times New Roman"/>
                          <a:sym typeface="Times New Roman"/>
                        </a:rPr>
                        <a:t>We fixed the code. However, adding Rank System in is quite difficult.</a:t>
                      </a:r>
                      <a:endParaRPr sz="1200">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t/>
                      </a:r>
                      <a:endParaRPr b="0"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b="0" lang="en-US" sz="1200">
                          <a:solidFill>
                            <a:schemeClr val="dk1"/>
                          </a:solidFill>
                          <a:latin typeface="Times New Roman"/>
                          <a:ea typeface="Times New Roman"/>
                          <a:cs typeface="Times New Roman"/>
                          <a:sym typeface="Times New Roman"/>
                        </a:rPr>
                        <a:t>Try to fix the problems, some of them are fixed, but some are not. I’ve tried to put the Rank System, but this feature is not necessary </a:t>
                      </a:r>
                      <a:endParaRPr b="0"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b="0" lang="en-US" sz="1200">
                          <a:solidFill>
                            <a:schemeClr val="dk1"/>
                          </a:solidFill>
                          <a:latin typeface="Times New Roman"/>
                          <a:ea typeface="Times New Roman"/>
                          <a:cs typeface="Times New Roman"/>
                          <a:sym typeface="Times New Roman"/>
                        </a:rPr>
                        <a:t>Adding function and fixing bugs.</a:t>
                      </a:r>
                      <a:endParaRPr b="0"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c>
                  <a:txBody>
                    <a:bodyPr/>
                    <a:lstStyle/>
                    <a:p>
                      <a:pPr indent="0" lvl="0" marL="0" marR="0" rtl="0" algn="l">
                        <a:spcBef>
                          <a:spcPts val="0"/>
                        </a:spcBef>
                        <a:spcAft>
                          <a:spcPts val="0"/>
                        </a:spcAft>
                        <a:buNone/>
                      </a:pPr>
                      <a:r>
                        <a:rPr b="0" lang="en-US" sz="1200">
                          <a:solidFill>
                            <a:schemeClr val="dk1"/>
                          </a:solidFill>
                          <a:latin typeface="Times New Roman"/>
                          <a:ea typeface="Times New Roman"/>
                          <a:cs typeface="Times New Roman"/>
                          <a:sym typeface="Times New Roman"/>
                        </a:rPr>
                        <a:t>Start to make schedule for our meeting working on the discord bot</a:t>
                      </a:r>
                      <a:endParaRPr b="0" sz="1200">
                        <a:solidFill>
                          <a:schemeClr val="dk1"/>
                        </a:solidFill>
                        <a:latin typeface="Times New Roman"/>
                        <a:ea typeface="Times New Roman"/>
                        <a:cs typeface="Times New Roman"/>
                        <a:sym typeface="Times New Roman"/>
                      </a:endParaRPr>
                    </a:p>
                  </a:txBody>
                  <a:tcPr marT="45725" marB="45725" marR="91450" marL="91450">
                    <a:solidFill>
                      <a:srgbClr val="A5A5A5"/>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on">
  <a:themeElements>
    <a:clrScheme name="Savon">
      <a:dk1>
        <a:srgbClr val="000000"/>
      </a:dk1>
      <a:lt1>
        <a:srgbClr val="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2022-11-12T13:37:22Z</dcterms:created>
  <dc:creator>Quang Phạm Minh</dc:creator>
</cp:coreProperties>
</file>